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2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62" r:id="rId4"/>
    <p:sldId id="265" r:id="rId5"/>
    <p:sldId id="263" r:id="rId6"/>
    <p:sldId id="266" r:id="rId7"/>
    <p:sldId id="264" r:id="rId8"/>
    <p:sldId id="267" r:id="rId9"/>
    <p:sldId id="268" r:id="rId10"/>
    <p:sldId id="269" r:id="rId11"/>
    <p:sldId id="270" r:id="rId12"/>
    <p:sldId id="273" r:id="rId13"/>
    <p:sldId id="274" r:id="rId14"/>
    <p:sldId id="277" r:id="rId15"/>
    <p:sldId id="278" r:id="rId16"/>
    <p:sldId id="275" r:id="rId17"/>
    <p:sldId id="276" r:id="rId18"/>
    <p:sldId id="257" r:id="rId19"/>
  </p:sldIdLst>
  <p:sldSz cx="12192000" cy="6858000"/>
  <p:notesSz cx="6858000" cy="9144000"/>
  <p:embeddedFontLst>
    <p:embeddedFont>
      <p:font typeface="Benthem" pitchFamily="50" charset="0"/>
      <p:regular r:id="rId21"/>
      <p:bold r:id="rId22"/>
    </p:embeddedFont>
    <p:embeddedFont>
      <p:font typeface="等线" panose="02010600030101010101" pitchFamily="2" charset="-122"/>
      <p:regular r:id="rId23"/>
      <p:bold r:id="rId24"/>
    </p:embeddedFont>
    <p:embeddedFont>
      <p:font typeface="等线 Light" panose="02010600030101010101" pitchFamily="2" charset="-122"/>
      <p:regular r:id="rId25"/>
    </p:embeddedFont>
    <p:embeddedFont>
      <p:font typeface="思源黑体 CN Bold" panose="020B0800000000000000" pitchFamily="34" charset="-122"/>
      <p:bold r:id="rId26"/>
    </p:embeddedFont>
    <p:embeddedFont>
      <p:font typeface="思源黑体 CN ExtraLight" panose="020B0200000000000000" pitchFamily="34" charset="-122"/>
      <p:regular r:id="rId27"/>
    </p:embeddedFont>
    <p:embeddedFont>
      <p:font typeface="思源黑体 CN Heavy" panose="020B0A00000000000000" pitchFamily="34" charset="-122"/>
      <p:bold r:id="rId28"/>
    </p:embeddedFont>
    <p:embeddedFont>
      <p:font typeface="思源黑体 CN Medium" panose="020B0600000000000000" pitchFamily="34" charset="-122"/>
      <p:regular r:id="rId29"/>
    </p:embeddedFont>
    <p:embeddedFont>
      <p:font typeface="思源黑体 CN Normal" panose="020B0400000000000000" pitchFamily="34" charset="-122"/>
      <p:regular r:id="rId30"/>
    </p:embeddedFont>
    <p:embeddedFont>
      <p:font typeface="思源黑体 CN Regular" panose="020B0500000000000000" pitchFamily="34" charset="-122"/>
      <p:regular r:id="rId3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6970" userDrawn="1">
          <p15:clr>
            <a:srgbClr val="A4A3A4"/>
          </p15:clr>
        </p15:guide>
        <p15:guide id="5" pos="710" userDrawn="1">
          <p15:clr>
            <a:srgbClr val="A4A3A4"/>
          </p15:clr>
        </p15:guide>
        <p15:guide id="6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A1C2"/>
    <a:srgbClr val="94C7D9"/>
    <a:srgbClr val="EACE89"/>
    <a:srgbClr val="EFD9A3"/>
    <a:srgbClr val="F4E5BE"/>
    <a:srgbClr val="FAFAFA"/>
    <a:srgbClr val="468EB4"/>
    <a:srgbClr val="B4B4B4"/>
    <a:srgbClr val="B0B7B8"/>
    <a:srgbClr val="76B4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6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58" y="566"/>
      </p:cViewPr>
      <p:guideLst>
        <p:guide orient="horz" pos="2160"/>
        <p:guide pos="3840"/>
        <p:guide orient="horz" pos="436"/>
        <p:guide pos="6970"/>
        <p:guide pos="71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56E0C-FC2D-401E-B6ED-4A2C47DE284D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60C7F-3104-41BD-8F2A-73C4BECD17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41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60C7F-3104-41BD-8F2A-73C4BECD171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395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图片可以根据需要添加，多余的位置可以空着，图片少时图片尽量分散，如从左到右编号</a:t>
            </a:r>
            <a:r>
              <a:rPr lang="en-US" altLang="zh-CN" dirty="0"/>
              <a:t>1-6</a:t>
            </a:r>
            <a:r>
              <a:rPr lang="zh-CN" altLang="en-US" dirty="0"/>
              <a:t>，可以按照</a:t>
            </a:r>
            <a:r>
              <a:rPr lang="en-US" altLang="zh-CN" dirty="0"/>
              <a:t>4-2-5-1-6-3</a:t>
            </a:r>
            <a:r>
              <a:rPr lang="zh-CN" altLang="en-US" dirty="0"/>
              <a:t>顺序依次插入，仅供参考。建议插入</a:t>
            </a:r>
            <a:r>
              <a:rPr lang="en-US" altLang="zh-CN" dirty="0"/>
              <a:t>1:1</a:t>
            </a:r>
            <a:r>
              <a:rPr lang="zh-CN" altLang="en-US" dirty="0"/>
              <a:t>方形图片。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60C7F-3104-41BD-8F2A-73C4BECD171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8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可先根据图片比例调节占位符高度再插入图片。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60C7F-3104-41BD-8F2A-73C4BECD171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191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06ED-DBA0-29BD-E5BF-4C6ADC545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22FBD1-20C5-F9BA-77C6-0CDED2301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81E714-FC0C-4E57-02EC-BF12CF0F6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50F4-F639-4617-B642-16C2A64E8A6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62E8C5-DE53-F29D-A5D6-34287E7E5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A268F9-AED9-9ED4-708C-007EC02F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E739-B774-44F5-82AB-2F4A151036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30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3A0DDD-075B-27B7-8AD6-DE02F58E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50F4-F639-4617-B642-16C2A64E8A6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EDB459-F126-3AB7-3F58-B5736F2C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1F93D6-C09A-3685-2986-4D35BB23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E739-B774-44F5-82AB-2F4A151036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56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3A0DDD-075B-27B7-8AD6-DE02F58EF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450F4-F639-4617-B642-16C2A64E8A6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EDB459-F126-3AB7-3F58-B5736F2C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1F93D6-C09A-3685-2986-4D35BB233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FE739-B774-44F5-82AB-2F4A151036B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51DFF56A-A875-4A50-A2F7-5A1685ED3916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-103113" y="1404529"/>
            <a:ext cx="2705630" cy="2705628"/>
          </a:xfrm>
          <a:custGeom>
            <a:avLst/>
            <a:gdLst>
              <a:gd name="connsiteX0" fmla="*/ 1352815 w 2705630"/>
              <a:gd name="connsiteY0" fmla="*/ 0 h 2705628"/>
              <a:gd name="connsiteX1" fmla="*/ 2705630 w 2705630"/>
              <a:gd name="connsiteY1" fmla="*/ 1352815 h 2705628"/>
              <a:gd name="connsiteX2" fmla="*/ 2705630 w 2705630"/>
              <a:gd name="connsiteY2" fmla="*/ 1352816 h 2705628"/>
              <a:gd name="connsiteX3" fmla="*/ 1352818 w 2705630"/>
              <a:gd name="connsiteY3" fmla="*/ 2705628 h 2705628"/>
              <a:gd name="connsiteX4" fmla="*/ 1352813 w 2705630"/>
              <a:gd name="connsiteY4" fmla="*/ 2705628 h 2705628"/>
              <a:gd name="connsiteX5" fmla="*/ 0 w 2705630"/>
              <a:gd name="connsiteY5" fmla="*/ 1352815 h 2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630" h="2705628">
                <a:moveTo>
                  <a:pt x="1352815" y="0"/>
                </a:moveTo>
                <a:lnTo>
                  <a:pt x="2705630" y="1352815"/>
                </a:lnTo>
                <a:lnTo>
                  <a:pt x="2705630" y="1352816"/>
                </a:lnTo>
                <a:lnTo>
                  <a:pt x="1352818" y="2705628"/>
                </a:lnTo>
                <a:lnTo>
                  <a:pt x="1352813" y="2705628"/>
                </a:lnTo>
                <a:lnTo>
                  <a:pt x="0" y="13528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0E8B42C3-2E3C-4163-97C2-4054CB253D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1992" y="3016468"/>
            <a:ext cx="2705630" cy="2705628"/>
          </a:xfrm>
          <a:custGeom>
            <a:avLst/>
            <a:gdLst>
              <a:gd name="connsiteX0" fmla="*/ 1352815 w 2705630"/>
              <a:gd name="connsiteY0" fmla="*/ 0 h 2705628"/>
              <a:gd name="connsiteX1" fmla="*/ 2705630 w 2705630"/>
              <a:gd name="connsiteY1" fmla="*/ 1352815 h 2705628"/>
              <a:gd name="connsiteX2" fmla="*/ 2705630 w 2705630"/>
              <a:gd name="connsiteY2" fmla="*/ 1352816 h 2705628"/>
              <a:gd name="connsiteX3" fmla="*/ 1352818 w 2705630"/>
              <a:gd name="connsiteY3" fmla="*/ 2705628 h 2705628"/>
              <a:gd name="connsiteX4" fmla="*/ 1352813 w 2705630"/>
              <a:gd name="connsiteY4" fmla="*/ 2705628 h 2705628"/>
              <a:gd name="connsiteX5" fmla="*/ 0 w 2705630"/>
              <a:gd name="connsiteY5" fmla="*/ 1352815 h 2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630" h="2705628">
                <a:moveTo>
                  <a:pt x="1352815" y="0"/>
                </a:moveTo>
                <a:lnTo>
                  <a:pt x="2705630" y="1352815"/>
                </a:lnTo>
                <a:lnTo>
                  <a:pt x="2705630" y="1352816"/>
                </a:lnTo>
                <a:lnTo>
                  <a:pt x="1352818" y="2705628"/>
                </a:lnTo>
                <a:lnTo>
                  <a:pt x="1352813" y="2705628"/>
                </a:lnTo>
                <a:lnTo>
                  <a:pt x="0" y="13528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59B9A2F3-EAB3-4276-9A4F-FF1EB9441E8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0140" y="1400716"/>
            <a:ext cx="2705630" cy="2705628"/>
          </a:xfrm>
          <a:custGeom>
            <a:avLst/>
            <a:gdLst>
              <a:gd name="connsiteX0" fmla="*/ 1352815 w 2705630"/>
              <a:gd name="connsiteY0" fmla="*/ 0 h 2705628"/>
              <a:gd name="connsiteX1" fmla="*/ 2705630 w 2705630"/>
              <a:gd name="connsiteY1" fmla="*/ 1352815 h 2705628"/>
              <a:gd name="connsiteX2" fmla="*/ 2705630 w 2705630"/>
              <a:gd name="connsiteY2" fmla="*/ 1352816 h 2705628"/>
              <a:gd name="connsiteX3" fmla="*/ 1352818 w 2705630"/>
              <a:gd name="connsiteY3" fmla="*/ 2705628 h 2705628"/>
              <a:gd name="connsiteX4" fmla="*/ 1352813 w 2705630"/>
              <a:gd name="connsiteY4" fmla="*/ 2705628 h 2705628"/>
              <a:gd name="connsiteX5" fmla="*/ 0 w 2705630"/>
              <a:gd name="connsiteY5" fmla="*/ 1352815 h 2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630" h="2705628">
                <a:moveTo>
                  <a:pt x="1352815" y="0"/>
                </a:moveTo>
                <a:lnTo>
                  <a:pt x="2705630" y="1352815"/>
                </a:lnTo>
                <a:lnTo>
                  <a:pt x="2705630" y="1352816"/>
                </a:lnTo>
                <a:lnTo>
                  <a:pt x="1352818" y="2705628"/>
                </a:lnTo>
                <a:lnTo>
                  <a:pt x="1352813" y="2705628"/>
                </a:lnTo>
                <a:lnTo>
                  <a:pt x="0" y="13528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A89AC16A-90BE-4FCD-9E29-2562ED3FE9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26432" y="1403891"/>
            <a:ext cx="2705630" cy="2705628"/>
          </a:xfrm>
          <a:custGeom>
            <a:avLst/>
            <a:gdLst>
              <a:gd name="connsiteX0" fmla="*/ 1352815 w 2705630"/>
              <a:gd name="connsiteY0" fmla="*/ 0 h 2705628"/>
              <a:gd name="connsiteX1" fmla="*/ 2705630 w 2705630"/>
              <a:gd name="connsiteY1" fmla="*/ 1352815 h 2705628"/>
              <a:gd name="connsiteX2" fmla="*/ 2705630 w 2705630"/>
              <a:gd name="connsiteY2" fmla="*/ 1352816 h 2705628"/>
              <a:gd name="connsiteX3" fmla="*/ 1352818 w 2705630"/>
              <a:gd name="connsiteY3" fmla="*/ 2705628 h 2705628"/>
              <a:gd name="connsiteX4" fmla="*/ 1352813 w 2705630"/>
              <a:gd name="connsiteY4" fmla="*/ 2705628 h 2705628"/>
              <a:gd name="connsiteX5" fmla="*/ 0 w 2705630"/>
              <a:gd name="connsiteY5" fmla="*/ 1352815 h 2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630" h="2705628">
                <a:moveTo>
                  <a:pt x="1352815" y="0"/>
                </a:moveTo>
                <a:lnTo>
                  <a:pt x="2705630" y="1352815"/>
                </a:lnTo>
                <a:lnTo>
                  <a:pt x="2705630" y="1352816"/>
                </a:lnTo>
                <a:lnTo>
                  <a:pt x="1352818" y="2705628"/>
                </a:lnTo>
                <a:lnTo>
                  <a:pt x="1352813" y="2705628"/>
                </a:lnTo>
                <a:lnTo>
                  <a:pt x="0" y="13528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E9B3923-9DF2-4071-85F2-0AA0977D4B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587517" y="1400715"/>
            <a:ext cx="2705630" cy="2705628"/>
          </a:xfrm>
          <a:custGeom>
            <a:avLst/>
            <a:gdLst>
              <a:gd name="connsiteX0" fmla="*/ 1352815 w 2705630"/>
              <a:gd name="connsiteY0" fmla="*/ 0 h 2705628"/>
              <a:gd name="connsiteX1" fmla="*/ 2705630 w 2705630"/>
              <a:gd name="connsiteY1" fmla="*/ 1352815 h 2705628"/>
              <a:gd name="connsiteX2" fmla="*/ 2705630 w 2705630"/>
              <a:gd name="connsiteY2" fmla="*/ 1352816 h 2705628"/>
              <a:gd name="connsiteX3" fmla="*/ 1352818 w 2705630"/>
              <a:gd name="connsiteY3" fmla="*/ 2705628 h 2705628"/>
              <a:gd name="connsiteX4" fmla="*/ 1352813 w 2705630"/>
              <a:gd name="connsiteY4" fmla="*/ 2705628 h 2705628"/>
              <a:gd name="connsiteX5" fmla="*/ 0 w 2705630"/>
              <a:gd name="connsiteY5" fmla="*/ 1352815 h 2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630" h="2705628">
                <a:moveTo>
                  <a:pt x="1352815" y="0"/>
                </a:moveTo>
                <a:lnTo>
                  <a:pt x="2705630" y="1352815"/>
                </a:lnTo>
                <a:lnTo>
                  <a:pt x="2705630" y="1352816"/>
                </a:lnTo>
                <a:lnTo>
                  <a:pt x="1352818" y="2705628"/>
                </a:lnTo>
                <a:lnTo>
                  <a:pt x="1352813" y="2705628"/>
                </a:lnTo>
                <a:lnTo>
                  <a:pt x="0" y="13528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0033ED93-4988-483F-9F03-BC1EBE9FFE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69319" y="3017404"/>
            <a:ext cx="2705630" cy="2705628"/>
          </a:xfrm>
          <a:custGeom>
            <a:avLst/>
            <a:gdLst>
              <a:gd name="connsiteX0" fmla="*/ 1352815 w 2705630"/>
              <a:gd name="connsiteY0" fmla="*/ 0 h 2705628"/>
              <a:gd name="connsiteX1" fmla="*/ 2705630 w 2705630"/>
              <a:gd name="connsiteY1" fmla="*/ 1352815 h 2705628"/>
              <a:gd name="connsiteX2" fmla="*/ 2705630 w 2705630"/>
              <a:gd name="connsiteY2" fmla="*/ 1352816 h 2705628"/>
              <a:gd name="connsiteX3" fmla="*/ 1352818 w 2705630"/>
              <a:gd name="connsiteY3" fmla="*/ 2705628 h 2705628"/>
              <a:gd name="connsiteX4" fmla="*/ 1352813 w 2705630"/>
              <a:gd name="connsiteY4" fmla="*/ 2705628 h 2705628"/>
              <a:gd name="connsiteX5" fmla="*/ 0 w 2705630"/>
              <a:gd name="connsiteY5" fmla="*/ 1352815 h 270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5630" h="2705628">
                <a:moveTo>
                  <a:pt x="1352815" y="0"/>
                </a:moveTo>
                <a:lnTo>
                  <a:pt x="2705630" y="1352815"/>
                </a:lnTo>
                <a:lnTo>
                  <a:pt x="2705630" y="1352816"/>
                </a:lnTo>
                <a:lnTo>
                  <a:pt x="1352818" y="2705628"/>
                </a:lnTo>
                <a:lnTo>
                  <a:pt x="1352813" y="2705628"/>
                </a:lnTo>
                <a:lnTo>
                  <a:pt x="0" y="13528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07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70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90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29" grpId="0"/>
      <p:bldP spid="30" grpId="0"/>
      <p:bldP spid="31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89EE9A3-D185-4BE1-BFAA-5030F1163A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5791" y="2113808"/>
            <a:ext cx="3744913" cy="211417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1" name="图片占位符 5">
            <a:extLst>
              <a:ext uri="{FF2B5EF4-FFF2-40B4-BE49-F238E27FC236}">
                <a16:creationId xmlns:a16="http://schemas.microsoft.com/office/drawing/2014/main" id="{7A6726B1-4C08-4DF8-8B39-96B02378C4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5791" y="4529322"/>
            <a:ext cx="3744913" cy="1826791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1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6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89CCB"/>
            </a:gs>
            <a:gs pos="100000">
              <a:srgbClr val="7D84D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8AA44D0-8603-1D05-31B6-1DE47FA8E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1C43B2-2CA5-3DD3-80FF-CE100C03E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84B862-E79B-E425-844B-892C18B82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450F4-F639-4617-B642-16C2A64E8A6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27079-2BE2-9170-5ACF-99C5005A9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A9B75-D7BD-70A0-A593-B3F2BCD87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FE739-B774-44F5-82AB-2F4A151036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81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18" Type="http://schemas.openxmlformats.org/officeDocument/2006/relationships/tags" Target="../tags/tag84.xml"/><Relationship Id="rId26" Type="http://schemas.openxmlformats.org/officeDocument/2006/relationships/notesSlide" Target="../notesSlides/notesSlide1.xml"/><Relationship Id="rId3" Type="http://schemas.openxmlformats.org/officeDocument/2006/relationships/tags" Target="../tags/tag69.xml"/><Relationship Id="rId21" Type="http://schemas.openxmlformats.org/officeDocument/2006/relationships/tags" Target="../tags/tag87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17" Type="http://schemas.openxmlformats.org/officeDocument/2006/relationships/tags" Target="../tags/tag83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6" Type="http://schemas.openxmlformats.org/officeDocument/2006/relationships/tags" Target="../tags/tag82.xml"/><Relationship Id="rId20" Type="http://schemas.openxmlformats.org/officeDocument/2006/relationships/tags" Target="../tags/tag86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24" Type="http://schemas.openxmlformats.org/officeDocument/2006/relationships/tags" Target="../tags/tag90.xml"/><Relationship Id="rId5" Type="http://schemas.openxmlformats.org/officeDocument/2006/relationships/tags" Target="../tags/tag71.xml"/><Relationship Id="rId15" Type="http://schemas.openxmlformats.org/officeDocument/2006/relationships/tags" Target="../tags/tag81.xml"/><Relationship Id="rId23" Type="http://schemas.openxmlformats.org/officeDocument/2006/relationships/tags" Target="../tags/tag89.xml"/><Relationship Id="rId10" Type="http://schemas.openxmlformats.org/officeDocument/2006/relationships/tags" Target="../tags/tag76.xml"/><Relationship Id="rId19" Type="http://schemas.openxmlformats.org/officeDocument/2006/relationships/tags" Target="../tags/tag85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Relationship Id="rId22" Type="http://schemas.openxmlformats.org/officeDocument/2006/relationships/tags" Target="../tags/tag88.xml"/><Relationship Id="rId27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98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13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5.xml"/><Relationship Id="rId10" Type="http://schemas.openxmlformats.org/officeDocument/2006/relationships/tags" Target="../tags/tag100.xml"/><Relationship Id="rId4" Type="http://schemas.openxmlformats.org/officeDocument/2006/relationships/tags" Target="../tags/tag94.xml"/><Relationship Id="rId9" Type="http://schemas.openxmlformats.org/officeDocument/2006/relationships/tags" Target="../tags/tag9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26" Type="http://schemas.openxmlformats.org/officeDocument/2006/relationships/tags" Target="../tags/tag126.xml"/><Relationship Id="rId3" Type="http://schemas.openxmlformats.org/officeDocument/2006/relationships/tags" Target="../tags/tag103.xml"/><Relationship Id="rId21" Type="http://schemas.openxmlformats.org/officeDocument/2006/relationships/tags" Target="../tags/tag121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5" Type="http://schemas.openxmlformats.org/officeDocument/2006/relationships/tags" Target="../tags/tag125.xml"/><Relationship Id="rId33" Type="http://schemas.openxmlformats.org/officeDocument/2006/relationships/tags" Target="../tags/tag133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tags" Target="../tags/tag120.xml"/><Relationship Id="rId29" Type="http://schemas.openxmlformats.org/officeDocument/2006/relationships/tags" Target="../tags/tag129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tags" Target="../tags/tag124.xml"/><Relationship Id="rId32" Type="http://schemas.openxmlformats.org/officeDocument/2006/relationships/tags" Target="../tags/tag132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tags" Target="../tags/tag123.xml"/><Relationship Id="rId28" Type="http://schemas.openxmlformats.org/officeDocument/2006/relationships/tags" Target="../tags/tag128.xml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31" Type="http://schemas.openxmlformats.org/officeDocument/2006/relationships/tags" Target="../tags/tag131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tags" Target="../tags/tag122.xml"/><Relationship Id="rId27" Type="http://schemas.openxmlformats.org/officeDocument/2006/relationships/tags" Target="../tags/tag127.xml"/><Relationship Id="rId30" Type="http://schemas.openxmlformats.org/officeDocument/2006/relationships/tags" Target="../tags/tag130.xml"/><Relationship Id="rId35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41.xml"/><Relationship Id="rId13" Type="http://schemas.openxmlformats.org/officeDocument/2006/relationships/tags" Target="../tags/tag146.xml"/><Relationship Id="rId18" Type="http://schemas.openxmlformats.org/officeDocument/2006/relationships/image" Target="../media/image10.png"/><Relationship Id="rId3" Type="http://schemas.openxmlformats.org/officeDocument/2006/relationships/tags" Target="../tags/tag136.xml"/><Relationship Id="rId7" Type="http://schemas.openxmlformats.org/officeDocument/2006/relationships/tags" Target="../tags/tag140.xml"/><Relationship Id="rId12" Type="http://schemas.openxmlformats.org/officeDocument/2006/relationships/tags" Target="../tags/tag145.xml"/><Relationship Id="rId17" Type="http://schemas.openxmlformats.org/officeDocument/2006/relationships/image" Target="../media/image9.png"/><Relationship Id="rId2" Type="http://schemas.openxmlformats.org/officeDocument/2006/relationships/tags" Target="../tags/tag135.xml"/><Relationship Id="rId16" Type="http://schemas.openxmlformats.org/officeDocument/2006/relationships/image" Target="../media/image7.png"/><Relationship Id="rId1" Type="http://schemas.openxmlformats.org/officeDocument/2006/relationships/tags" Target="../tags/tag134.xml"/><Relationship Id="rId6" Type="http://schemas.openxmlformats.org/officeDocument/2006/relationships/tags" Target="../tags/tag139.xml"/><Relationship Id="rId11" Type="http://schemas.openxmlformats.org/officeDocument/2006/relationships/tags" Target="../tags/tag144.xml"/><Relationship Id="rId5" Type="http://schemas.openxmlformats.org/officeDocument/2006/relationships/tags" Target="../tags/tag138.xml"/><Relationship Id="rId15" Type="http://schemas.openxmlformats.org/officeDocument/2006/relationships/image" Target="../media/image5.png"/><Relationship Id="rId10" Type="http://schemas.openxmlformats.org/officeDocument/2006/relationships/tags" Target="../tags/tag143.xml"/><Relationship Id="rId4" Type="http://schemas.openxmlformats.org/officeDocument/2006/relationships/tags" Target="../tags/tag137.xml"/><Relationship Id="rId9" Type="http://schemas.openxmlformats.org/officeDocument/2006/relationships/tags" Target="../tags/tag142.xml"/><Relationship Id="rId1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microsoft.com/office/2007/relationships/hdphoto" Target="../media/hdphoto4.wdp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15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microsoft.com/office/2007/relationships/hdphoto" Target="../media/hdphoto3.wdp"/><Relationship Id="rId5" Type="http://schemas.openxmlformats.org/officeDocument/2006/relationships/tags" Target="../tags/tag151.xml"/><Relationship Id="rId10" Type="http://schemas.openxmlformats.org/officeDocument/2006/relationships/image" Target="../media/image14.png"/><Relationship Id="rId4" Type="http://schemas.openxmlformats.org/officeDocument/2006/relationships/tags" Target="../tags/tag150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tags" Target="../tags/tag166.xml"/><Relationship Id="rId18" Type="http://schemas.openxmlformats.org/officeDocument/2006/relationships/tags" Target="../tags/tag171.xml"/><Relationship Id="rId26" Type="http://schemas.openxmlformats.org/officeDocument/2006/relationships/slideLayout" Target="../slideLayouts/slideLayout2.xml"/><Relationship Id="rId3" Type="http://schemas.openxmlformats.org/officeDocument/2006/relationships/tags" Target="../tags/tag156.xml"/><Relationship Id="rId21" Type="http://schemas.openxmlformats.org/officeDocument/2006/relationships/tags" Target="../tags/tag174.xml"/><Relationship Id="rId7" Type="http://schemas.openxmlformats.org/officeDocument/2006/relationships/tags" Target="../tags/tag160.xml"/><Relationship Id="rId12" Type="http://schemas.openxmlformats.org/officeDocument/2006/relationships/tags" Target="../tags/tag165.xml"/><Relationship Id="rId17" Type="http://schemas.openxmlformats.org/officeDocument/2006/relationships/tags" Target="../tags/tag170.xml"/><Relationship Id="rId25" Type="http://schemas.openxmlformats.org/officeDocument/2006/relationships/tags" Target="../tags/tag178.xml"/><Relationship Id="rId2" Type="http://schemas.openxmlformats.org/officeDocument/2006/relationships/tags" Target="../tags/tag155.xml"/><Relationship Id="rId16" Type="http://schemas.openxmlformats.org/officeDocument/2006/relationships/tags" Target="../tags/tag169.xml"/><Relationship Id="rId20" Type="http://schemas.openxmlformats.org/officeDocument/2006/relationships/tags" Target="../tags/tag173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24" Type="http://schemas.openxmlformats.org/officeDocument/2006/relationships/tags" Target="../tags/tag177.xml"/><Relationship Id="rId5" Type="http://schemas.openxmlformats.org/officeDocument/2006/relationships/tags" Target="../tags/tag158.xml"/><Relationship Id="rId15" Type="http://schemas.openxmlformats.org/officeDocument/2006/relationships/tags" Target="../tags/tag168.xml"/><Relationship Id="rId23" Type="http://schemas.openxmlformats.org/officeDocument/2006/relationships/tags" Target="../tags/tag176.xml"/><Relationship Id="rId10" Type="http://schemas.openxmlformats.org/officeDocument/2006/relationships/tags" Target="../tags/tag163.xml"/><Relationship Id="rId19" Type="http://schemas.openxmlformats.org/officeDocument/2006/relationships/tags" Target="../tags/tag172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tags" Target="../tags/tag167.xml"/><Relationship Id="rId22" Type="http://schemas.openxmlformats.org/officeDocument/2006/relationships/tags" Target="../tags/tag175.xml"/><Relationship Id="rId27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8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7" Type="http://schemas.openxmlformats.org/officeDocument/2006/relationships/tags" Target="../tags/tag189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187.xml"/><Relationship Id="rId10" Type="http://schemas.openxmlformats.org/officeDocument/2006/relationships/tags" Target="../tags/tag192.xml"/><Relationship Id="rId4" Type="http://schemas.openxmlformats.org/officeDocument/2006/relationships/tags" Target="../tags/tag186.xml"/><Relationship Id="rId9" Type="http://schemas.openxmlformats.org/officeDocument/2006/relationships/tags" Target="../tags/tag19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.xml"/><Relationship Id="rId7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4.xml"/><Relationship Id="rId7" Type="http://schemas.openxmlformats.org/officeDocument/2006/relationships/image" Target="../media/image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9.xml"/><Relationship Id="rId7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4.xml"/><Relationship Id="rId7" Type="http://schemas.openxmlformats.org/officeDocument/2006/relationships/image" Target="../media/image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9.xml"/><Relationship Id="rId7" Type="http://schemas.openxmlformats.org/officeDocument/2006/relationships/image" Target="../media/image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tags" Target="../tags/tag49.xml"/><Relationship Id="rId26" Type="http://schemas.openxmlformats.org/officeDocument/2006/relationships/tags" Target="../tags/tag57.xml"/><Relationship Id="rId39" Type="http://schemas.openxmlformats.org/officeDocument/2006/relationships/image" Target="../media/image10.png"/><Relationship Id="rId3" Type="http://schemas.openxmlformats.org/officeDocument/2006/relationships/tags" Target="../tags/tag34.xml"/><Relationship Id="rId21" Type="http://schemas.openxmlformats.org/officeDocument/2006/relationships/tags" Target="../tags/tag52.xml"/><Relationship Id="rId34" Type="http://schemas.openxmlformats.org/officeDocument/2006/relationships/image" Target="../media/image6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tags" Target="../tags/tag48.xml"/><Relationship Id="rId25" Type="http://schemas.openxmlformats.org/officeDocument/2006/relationships/tags" Target="../tags/tag56.xml"/><Relationship Id="rId33" Type="http://schemas.openxmlformats.org/officeDocument/2006/relationships/image" Target="../media/image5.png"/><Relationship Id="rId38" Type="http://schemas.openxmlformats.org/officeDocument/2006/relationships/image" Target="../media/image9.png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tags" Target="../tags/tag51.xml"/><Relationship Id="rId29" Type="http://schemas.openxmlformats.org/officeDocument/2006/relationships/tags" Target="../tags/tag60.xml"/><Relationship Id="rId41" Type="http://schemas.openxmlformats.org/officeDocument/2006/relationships/image" Target="../media/image12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tags" Target="../tags/tag55.xml"/><Relationship Id="rId32" Type="http://schemas.microsoft.com/office/2007/relationships/hdphoto" Target="../media/hdphoto1.wdp"/><Relationship Id="rId37" Type="http://schemas.openxmlformats.org/officeDocument/2006/relationships/image" Target="../media/image8.png"/><Relationship Id="rId40" Type="http://schemas.openxmlformats.org/officeDocument/2006/relationships/image" Target="../media/image11.png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tags" Target="../tags/tag54.xml"/><Relationship Id="rId28" Type="http://schemas.openxmlformats.org/officeDocument/2006/relationships/tags" Target="../tags/tag59.xml"/><Relationship Id="rId36" Type="http://schemas.openxmlformats.org/officeDocument/2006/relationships/image" Target="../media/image7.png"/><Relationship Id="rId10" Type="http://schemas.openxmlformats.org/officeDocument/2006/relationships/tags" Target="../tags/tag41.xml"/><Relationship Id="rId19" Type="http://schemas.openxmlformats.org/officeDocument/2006/relationships/tags" Target="../tags/tag50.xml"/><Relationship Id="rId31" Type="http://schemas.openxmlformats.org/officeDocument/2006/relationships/image" Target="../media/image4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tags" Target="../tags/tag53.xml"/><Relationship Id="rId27" Type="http://schemas.openxmlformats.org/officeDocument/2006/relationships/tags" Target="../tags/tag58.xml"/><Relationship Id="rId30" Type="http://schemas.openxmlformats.org/officeDocument/2006/relationships/slideLayout" Target="../slideLayouts/slideLayout2.xml"/><Relationship Id="rId35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pic1">
            <a:extLst>
              <a:ext uri="{FF2B5EF4-FFF2-40B4-BE49-F238E27FC236}">
                <a16:creationId xmlns:a16="http://schemas.microsoft.com/office/drawing/2014/main" id="{18573E67-3BC5-3BE7-16D5-0FB2AFC369E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r="36801" b="6181"/>
          <a:stretch/>
        </p:blipFill>
        <p:spPr>
          <a:xfrm>
            <a:off x="416011" y="624461"/>
            <a:ext cx="4117599" cy="8447821"/>
          </a:xfrm>
          <a:prstGeom prst="rect">
            <a:avLst/>
          </a:prstGeom>
        </p:spPr>
      </p:pic>
      <p:sp>
        <p:nvSpPr>
          <p:cNvPr id="12" name="PA-文本框 11">
            <a:extLst>
              <a:ext uri="{FF2B5EF4-FFF2-40B4-BE49-F238E27FC236}">
                <a16:creationId xmlns:a16="http://schemas.microsoft.com/office/drawing/2014/main" id="{9972B505-F75B-63DF-999F-9BD8FE78F6C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720281" y="1507595"/>
            <a:ext cx="70557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中国科学技术大</a:t>
            </a:r>
            <a:endParaRPr lang="en-US" altLang="zh-CN" sz="66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zh-CN" altLang="en-US" sz="6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学这里输入标题</a:t>
            </a:r>
          </a:p>
        </p:txBody>
      </p:sp>
      <p:sp>
        <p:nvSpPr>
          <p:cNvPr id="14" name="PA-文本框 13">
            <a:extLst>
              <a:ext uri="{FF2B5EF4-FFF2-40B4-BE49-F238E27FC236}">
                <a16:creationId xmlns:a16="http://schemas.microsoft.com/office/drawing/2014/main" id="{35DB4C11-B728-E264-B6BA-ED47707738D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073242" y="4534372"/>
            <a:ext cx="705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汇报人</a:t>
            </a:r>
          </a:p>
        </p:txBody>
      </p:sp>
      <p:sp>
        <p:nvSpPr>
          <p:cNvPr id="15" name="PA-文本框 14">
            <a:extLst>
              <a:ext uri="{FF2B5EF4-FFF2-40B4-BE49-F238E27FC236}">
                <a16:creationId xmlns:a16="http://schemas.microsoft.com/office/drawing/2014/main" id="{70643158-A8B7-8A2A-863A-A44EC78E70A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73242" y="5006417"/>
            <a:ext cx="705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zh-CN" sz="1800"/>
              <a:t>4/10/202</a:t>
            </a:r>
            <a:r>
              <a:rPr lang="en-US" altLang="zh-CN" sz="1800" dirty="0"/>
              <a:t>2</a:t>
            </a:r>
            <a:endParaRPr lang="zh-CN" altLang="en-US" sz="1800" dirty="0"/>
          </a:p>
        </p:txBody>
      </p:sp>
      <p:pic>
        <p:nvPicPr>
          <p:cNvPr id="17" name="PA-图片 16">
            <a:extLst>
              <a:ext uri="{FF2B5EF4-FFF2-40B4-BE49-F238E27FC236}">
                <a16:creationId xmlns:a16="http://schemas.microsoft.com/office/drawing/2014/main" id="{8A042C73-FA50-E51C-5277-4848927EFBE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4" y="571713"/>
            <a:ext cx="2559535" cy="100248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3A9A5EE-8400-B8C3-680C-4854DD1F80F7}"/>
              </a:ext>
            </a:extLst>
          </p:cNvPr>
          <p:cNvSpPr/>
          <p:nvPr/>
        </p:nvSpPr>
        <p:spPr>
          <a:xfrm rot="2700000">
            <a:off x="7323289" y="5578316"/>
            <a:ext cx="978078" cy="9780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23F454-AC5D-DCDB-6171-E58527EC71BF}"/>
              </a:ext>
            </a:extLst>
          </p:cNvPr>
          <p:cNvSpPr/>
          <p:nvPr/>
        </p:nvSpPr>
        <p:spPr>
          <a:xfrm rot="2700000">
            <a:off x="8467229" y="4415726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E11B801-25B2-3FDB-F9F5-60AC54CC6BBE}"/>
              </a:ext>
            </a:extLst>
          </p:cNvPr>
          <p:cNvSpPr/>
          <p:nvPr/>
        </p:nvSpPr>
        <p:spPr>
          <a:xfrm rot="2700000">
            <a:off x="4427962" y="6349443"/>
            <a:ext cx="1321749" cy="1321749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AC54A82-A6C6-CE4E-191C-B076F56BD014}"/>
              </a:ext>
            </a:extLst>
          </p:cNvPr>
          <p:cNvSpPr/>
          <p:nvPr/>
        </p:nvSpPr>
        <p:spPr>
          <a:xfrm rot="2700000">
            <a:off x="11404204" y="4833819"/>
            <a:ext cx="978078" cy="9780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77DBB56-81DF-BC98-0840-92800DFD6802}"/>
              </a:ext>
            </a:extLst>
          </p:cNvPr>
          <p:cNvSpPr/>
          <p:nvPr/>
        </p:nvSpPr>
        <p:spPr>
          <a:xfrm rot="2700000">
            <a:off x="11115114" y="5842219"/>
            <a:ext cx="1321749" cy="1321749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1CC83CF-0383-E8C3-645C-D384005C3D07}"/>
              </a:ext>
            </a:extLst>
          </p:cNvPr>
          <p:cNvSpPr/>
          <p:nvPr/>
        </p:nvSpPr>
        <p:spPr>
          <a:xfrm rot="2700000">
            <a:off x="8226381" y="5577397"/>
            <a:ext cx="1649584" cy="1649584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34F7A52-7ABA-74DB-C183-4AE8FBD0F613}"/>
              </a:ext>
            </a:extLst>
          </p:cNvPr>
          <p:cNvSpPr/>
          <p:nvPr/>
        </p:nvSpPr>
        <p:spPr>
          <a:xfrm rot="2700000">
            <a:off x="5352611" y="66212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1A5754F-CE4C-2192-FB68-818554DCCE8D}"/>
              </a:ext>
            </a:extLst>
          </p:cNvPr>
          <p:cNvSpPr/>
          <p:nvPr/>
        </p:nvSpPr>
        <p:spPr>
          <a:xfrm rot="2700000">
            <a:off x="6408850" y="5769970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C26024E-40F8-480E-90F0-F4DBFBCEAF50}"/>
              </a:ext>
            </a:extLst>
          </p:cNvPr>
          <p:cNvSpPr/>
          <p:nvPr/>
        </p:nvSpPr>
        <p:spPr>
          <a:xfrm rot="2700000">
            <a:off x="9685692" y="5932193"/>
            <a:ext cx="1537229" cy="1537229"/>
          </a:xfrm>
          <a:prstGeom prst="rect">
            <a:avLst/>
          </a:prstGeom>
          <a:noFill/>
          <a:ln w="38100"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0191483-DB5D-2AB8-D265-EE3C4FADA507}"/>
              </a:ext>
            </a:extLst>
          </p:cNvPr>
          <p:cNvSpPr/>
          <p:nvPr/>
        </p:nvSpPr>
        <p:spPr>
          <a:xfrm rot="2700000">
            <a:off x="10190319" y="3844982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DCBBBB3-C380-2558-610D-64F72103F654}"/>
              </a:ext>
            </a:extLst>
          </p:cNvPr>
          <p:cNvSpPr/>
          <p:nvPr/>
        </p:nvSpPr>
        <p:spPr>
          <a:xfrm rot="2700000">
            <a:off x="10249927" y="3797761"/>
            <a:ext cx="503343" cy="503343"/>
          </a:xfrm>
          <a:prstGeom prst="rect">
            <a:avLst/>
          </a:prstGeom>
          <a:noFill/>
          <a:ln w="38100"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11968FB-778B-54EB-2E54-0ADB122FA962}"/>
              </a:ext>
            </a:extLst>
          </p:cNvPr>
          <p:cNvSpPr/>
          <p:nvPr/>
        </p:nvSpPr>
        <p:spPr>
          <a:xfrm rot="2700000">
            <a:off x="7622685" y="4858187"/>
            <a:ext cx="301934" cy="301934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2AAD1EC-8E03-E04D-DBC3-F3D52CF91FF4}"/>
              </a:ext>
            </a:extLst>
          </p:cNvPr>
          <p:cNvSpPr/>
          <p:nvPr/>
        </p:nvSpPr>
        <p:spPr>
          <a:xfrm rot="2700000">
            <a:off x="9823976" y="5319493"/>
            <a:ext cx="234960" cy="23496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4F401F3-EAD6-E86E-EF26-2DD2DAC33EE2}"/>
              </a:ext>
            </a:extLst>
          </p:cNvPr>
          <p:cNvSpPr/>
          <p:nvPr/>
        </p:nvSpPr>
        <p:spPr>
          <a:xfrm rot="2700000">
            <a:off x="5764071" y="5813547"/>
            <a:ext cx="234960" cy="23496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PA-矩形 47">
            <a:extLst>
              <a:ext uri="{FF2B5EF4-FFF2-40B4-BE49-F238E27FC236}">
                <a16:creationId xmlns:a16="http://schemas.microsoft.com/office/drawing/2014/main" id="{3EC69212-6160-E586-1380-70B6D8DD0C5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4845822" y="3629228"/>
            <a:ext cx="3567739" cy="64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E9E2D7D-84C1-8AD1-46EC-AFB21D8F4DD4}"/>
              </a:ext>
            </a:extLst>
          </p:cNvPr>
          <p:cNvSpPr/>
          <p:nvPr/>
        </p:nvSpPr>
        <p:spPr>
          <a:xfrm rot="2700000">
            <a:off x="9533004" y="3938380"/>
            <a:ext cx="234960" cy="23496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BADDDA6-49A0-5FD9-B9BD-A3909D5F5BC3}"/>
              </a:ext>
            </a:extLst>
          </p:cNvPr>
          <p:cNvSpPr/>
          <p:nvPr/>
        </p:nvSpPr>
        <p:spPr>
          <a:xfrm flipH="1">
            <a:off x="4842095" y="4623504"/>
            <a:ext cx="133986" cy="64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13" name="PA-文本框 12">
            <a:extLst>
              <a:ext uri="{FF2B5EF4-FFF2-40B4-BE49-F238E27FC236}">
                <a16:creationId xmlns:a16="http://schemas.microsoft.com/office/drawing/2014/main" id="{B0C44BCF-F8D1-DECF-226D-D807D0A016B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937403" y="3629228"/>
            <a:ext cx="705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A293D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这里输入副标题</a:t>
            </a:r>
          </a:p>
        </p:txBody>
      </p:sp>
    </p:spTree>
    <p:extLst>
      <p:ext uri="{BB962C8B-B14F-4D97-AF65-F5344CB8AC3E}">
        <p14:creationId xmlns:p14="http://schemas.microsoft.com/office/powerpoint/2010/main" val="23724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48" grpId="0" animBg="1"/>
      <p:bldP spid="49" grpId="0" animBg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9FECA11-D1EF-AB0A-D532-4BF4C33B0079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6096002 w 12192001"/>
              <a:gd name="connsiteY2" fmla="*/ 297431 h 5357803"/>
              <a:gd name="connsiteX3" fmla="*/ 12014719 w 12192001"/>
              <a:gd name="connsiteY3" fmla="*/ 23285 h 5357803"/>
              <a:gd name="connsiteX4" fmla="*/ 12192001 w 12192001"/>
              <a:gd name="connsiteY4" fmla="*/ 0 h 5357803"/>
              <a:gd name="connsiteX5" fmla="*/ 12192001 w 12192001"/>
              <a:gd name="connsiteY5" fmla="*/ 5357803 h 5357803"/>
              <a:gd name="connsiteX6" fmla="*/ 0 w 12192001"/>
              <a:gd name="connsiteY6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1584117" y="190713"/>
                  <a:pt x="3713170" y="297431"/>
                  <a:pt x="6096002" y="297431"/>
                </a:cubicBezTo>
                <a:cubicBezTo>
                  <a:pt x="8478835" y="297431"/>
                  <a:pt x="10607887" y="190713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860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PA-文本框 32">
            <a:extLst>
              <a:ext uri="{FF2B5EF4-FFF2-40B4-BE49-F238E27FC236}">
                <a16:creationId xmlns:a16="http://schemas.microsoft.com/office/drawing/2014/main" id="{99BC129A-06BB-D0B1-6F0A-3B51C29A4F5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56556" y="2743728"/>
            <a:ext cx="278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dhszxczxf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8D68F196-4801-439C-B997-1D6CC08C5A2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087304" y="2362769"/>
            <a:ext cx="4017393" cy="3989048"/>
            <a:chOff x="4087304" y="2362769"/>
            <a:chExt cx="4017393" cy="3989048"/>
          </a:xfrm>
        </p:grpSpPr>
        <p:sp>
          <p:nvSpPr>
            <p:cNvPr id="27" name="PA-椭圆 26">
              <a:extLst>
                <a:ext uri="{FF2B5EF4-FFF2-40B4-BE49-F238E27FC236}">
                  <a16:creationId xmlns:a16="http://schemas.microsoft.com/office/drawing/2014/main" id="{4B149634-3AE4-D472-F7CE-3B9AB503506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87304" y="2362769"/>
              <a:ext cx="4017393" cy="3989048"/>
            </a:xfrm>
            <a:prstGeom prst="ellipse">
              <a:avLst/>
            </a:prstGeom>
            <a:noFill/>
            <a:ln w="50800" cmpd="sng">
              <a:solidFill>
                <a:srgbClr val="82C4D8">
                  <a:alpha val="60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5" name="PA-椭圆 24">
              <a:extLst>
                <a:ext uri="{FF2B5EF4-FFF2-40B4-BE49-F238E27FC236}">
                  <a16:creationId xmlns:a16="http://schemas.microsoft.com/office/drawing/2014/main" id="{B4B0B6AE-71CE-644A-52F8-6BE1567EB5A7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436827" y="2709827"/>
              <a:ext cx="3318345" cy="3294932"/>
            </a:xfrm>
            <a:prstGeom prst="ellipse">
              <a:avLst/>
            </a:prstGeom>
            <a:solidFill>
              <a:srgbClr val="82C4D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24" name="PA-椭圆 23">
              <a:extLst>
                <a:ext uri="{FF2B5EF4-FFF2-40B4-BE49-F238E27FC236}">
                  <a16:creationId xmlns:a16="http://schemas.microsoft.com/office/drawing/2014/main" id="{6C8550BD-5640-2D98-DD79-B1516FF6FFEB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869941" y="3139886"/>
              <a:ext cx="2452116" cy="2434815"/>
            </a:xfrm>
            <a:prstGeom prst="ellipse">
              <a:avLst/>
            </a:prstGeom>
            <a:solidFill>
              <a:srgbClr val="82C4D8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PA-椭圆 1">
              <a:extLst>
                <a:ext uri="{FF2B5EF4-FFF2-40B4-BE49-F238E27FC236}">
                  <a16:creationId xmlns:a16="http://schemas.microsoft.com/office/drawing/2014/main" id="{400A5FC4-772D-5BCC-E189-9A37ADB095D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282183" y="3549219"/>
              <a:ext cx="1627633" cy="1616149"/>
            </a:xfrm>
            <a:prstGeom prst="ellipse">
              <a:avLst/>
            </a:prstGeom>
            <a:solidFill>
              <a:srgbClr val="82C4D8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PA-图片 33">
              <a:extLst>
                <a:ext uri="{FF2B5EF4-FFF2-40B4-BE49-F238E27FC236}">
                  <a16:creationId xmlns:a16="http://schemas.microsoft.com/office/drawing/2014/main" id="{78E44102-8308-598F-AF56-938D596C698C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949" y="3747527"/>
              <a:ext cx="1136102" cy="1136102"/>
            </a:xfrm>
            <a:prstGeom prst="rect">
              <a:avLst/>
            </a:prstGeom>
          </p:spPr>
        </p:pic>
      </p:grpSp>
      <p:sp>
        <p:nvSpPr>
          <p:cNvPr id="3" name="PA-圆角矩形 2">
            <a:extLst>
              <a:ext uri="{FF2B5EF4-FFF2-40B4-BE49-F238E27FC236}">
                <a16:creationId xmlns:a16="http://schemas.microsoft.com/office/drawing/2014/main" id="{D6D7CDBB-C362-F62A-3A90-D0BE0AF4C4B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96285" y="2146830"/>
            <a:ext cx="2706998" cy="519572"/>
          </a:xfrm>
          <a:prstGeom prst="roundRect">
            <a:avLst>
              <a:gd name="adj" fmla="val 50000"/>
            </a:avLst>
          </a:prstGeom>
          <a:solidFill>
            <a:srgbClr val="B3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PA-文本框 34">
            <a:extLst>
              <a:ext uri="{FF2B5EF4-FFF2-40B4-BE49-F238E27FC236}">
                <a16:creationId xmlns:a16="http://schemas.microsoft.com/office/drawing/2014/main" id="{85D71B9A-6C77-8A83-8BB6-DAD94EA30D0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96285" y="2175784"/>
            <a:ext cx="2706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38" name="PA-文本框 37">
            <a:extLst>
              <a:ext uri="{FF2B5EF4-FFF2-40B4-BE49-F238E27FC236}">
                <a16:creationId xmlns:a16="http://schemas.microsoft.com/office/drawing/2014/main" id="{7E5C1EB9-CF95-84F6-1136-190632E59D4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56556" y="5011638"/>
            <a:ext cx="278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dhszxczxf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1" name="PA-圆角矩形 40">
            <a:extLst>
              <a:ext uri="{FF2B5EF4-FFF2-40B4-BE49-F238E27FC236}">
                <a16:creationId xmlns:a16="http://schemas.microsoft.com/office/drawing/2014/main" id="{40231218-AB1A-D635-820A-63A3E4A8AD9E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96285" y="4414740"/>
            <a:ext cx="2706998" cy="519572"/>
          </a:xfrm>
          <a:prstGeom prst="roundRect">
            <a:avLst>
              <a:gd name="adj" fmla="val 50000"/>
            </a:avLst>
          </a:prstGeom>
          <a:solidFill>
            <a:srgbClr val="B3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PA-文本框 42">
            <a:extLst>
              <a:ext uri="{FF2B5EF4-FFF2-40B4-BE49-F238E27FC236}">
                <a16:creationId xmlns:a16="http://schemas.microsoft.com/office/drawing/2014/main" id="{CC10A540-9AF1-33F0-3BFF-8C23E973A67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96285" y="4443694"/>
            <a:ext cx="2706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45" name="PA-文本框 44">
            <a:extLst>
              <a:ext uri="{FF2B5EF4-FFF2-40B4-BE49-F238E27FC236}">
                <a16:creationId xmlns:a16="http://schemas.microsoft.com/office/drawing/2014/main" id="{98263FFA-FA6E-3F1B-9552-64E1C76D4554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604980" y="5011638"/>
            <a:ext cx="278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dhszxczxf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PA-圆角矩形 47">
            <a:extLst>
              <a:ext uri="{FF2B5EF4-FFF2-40B4-BE49-F238E27FC236}">
                <a16:creationId xmlns:a16="http://schemas.microsoft.com/office/drawing/2014/main" id="{01C6B810-4F86-9D08-04E6-A44CA19BD69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8644709" y="4414740"/>
            <a:ext cx="2706998" cy="519572"/>
          </a:xfrm>
          <a:prstGeom prst="roundRect">
            <a:avLst>
              <a:gd name="adj" fmla="val 50000"/>
            </a:avLst>
          </a:prstGeom>
          <a:solidFill>
            <a:srgbClr val="B3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-文本框 49">
            <a:extLst>
              <a:ext uri="{FF2B5EF4-FFF2-40B4-BE49-F238E27FC236}">
                <a16:creationId xmlns:a16="http://schemas.microsoft.com/office/drawing/2014/main" id="{6A58F22D-2333-111A-BF23-C85E5EA9AB3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644709" y="4443694"/>
            <a:ext cx="2706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53" name="PA-圆角矩形 52">
            <a:extLst>
              <a:ext uri="{FF2B5EF4-FFF2-40B4-BE49-F238E27FC236}">
                <a16:creationId xmlns:a16="http://schemas.microsoft.com/office/drawing/2014/main" id="{761A6EFC-7D61-4946-EC01-B3949A630D84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644709" y="2146830"/>
            <a:ext cx="2706998" cy="519572"/>
          </a:xfrm>
          <a:prstGeom prst="roundRect">
            <a:avLst>
              <a:gd name="adj" fmla="val 50000"/>
            </a:avLst>
          </a:prstGeom>
          <a:solidFill>
            <a:srgbClr val="B39A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-文本框 53">
            <a:extLst>
              <a:ext uri="{FF2B5EF4-FFF2-40B4-BE49-F238E27FC236}">
                <a16:creationId xmlns:a16="http://schemas.microsoft.com/office/drawing/2014/main" id="{8A1A42FD-D399-0F36-4F0C-D1AAF004820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644709" y="2175784"/>
            <a:ext cx="2706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55" name="PA-文本框 54">
            <a:extLst>
              <a:ext uri="{FF2B5EF4-FFF2-40B4-BE49-F238E27FC236}">
                <a16:creationId xmlns:a16="http://schemas.microsoft.com/office/drawing/2014/main" id="{A28A1864-36FD-47F1-4500-D4A231F7B13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604980" y="2743728"/>
            <a:ext cx="2786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dhszxczxf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0" name="PA-组合 9">
            <a:extLst>
              <a:ext uri="{FF2B5EF4-FFF2-40B4-BE49-F238E27FC236}">
                <a16:creationId xmlns:a16="http://schemas.microsoft.com/office/drawing/2014/main" id="{19C4A5A5-0A51-4A29-BFA2-4808BBF7984D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 rot="16200000">
            <a:off x="3889943" y="2168331"/>
            <a:ext cx="4411008" cy="4379452"/>
            <a:chOff x="3889943" y="2168331"/>
            <a:chExt cx="4411008" cy="4379452"/>
          </a:xfrm>
        </p:grpSpPr>
        <p:sp>
          <p:nvSpPr>
            <p:cNvPr id="32" name="PA-椭圆 31">
              <a:extLst>
                <a:ext uri="{FF2B5EF4-FFF2-40B4-BE49-F238E27FC236}">
                  <a16:creationId xmlns:a16="http://schemas.microsoft.com/office/drawing/2014/main" id="{0C357F13-9C86-98EC-5018-9A29FE4E1BE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5898640" y="6155851"/>
              <a:ext cx="394717" cy="391932"/>
            </a:xfrm>
            <a:prstGeom prst="ellipse">
              <a:avLst/>
            </a:prstGeom>
            <a:solidFill>
              <a:srgbClr val="82C4D8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PA-椭圆 27">
              <a:extLst>
                <a:ext uri="{FF2B5EF4-FFF2-40B4-BE49-F238E27FC236}">
                  <a16:creationId xmlns:a16="http://schemas.microsoft.com/office/drawing/2014/main" id="{14C5CACE-7977-B56C-6D45-4ECEE13BEFE6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889943" y="4162091"/>
              <a:ext cx="394717" cy="391932"/>
            </a:xfrm>
            <a:prstGeom prst="ellipse">
              <a:avLst/>
            </a:prstGeom>
            <a:solidFill>
              <a:srgbClr val="EDD396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PA-椭圆 29">
              <a:extLst>
                <a:ext uri="{FF2B5EF4-FFF2-40B4-BE49-F238E27FC236}">
                  <a16:creationId xmlns:a16="http://schemas.microsoft.com/office/drawing/2014/main" id="{CEB249F8-C3B2-231D-9447-4E10AB2AB1B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5898640" y="2168331"/>
              <a:ext cx="394717" cy="391932"/>
            </a:xfrm>
            <a:prstGeom prst="ellipse">
              <a:avLst/>
            </a:prstGeom>
            <a:solidFill>
              <a:srgbClr val="82C4D8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PA-椭圆 28">
              <a:extLst>
                <a:ext uri="{FF2B5EF4-FFF2-40B4-BE49-F238E27FC236}">
                  <a16:creationId xmlns:a16="http://schemas.microsoft.com/office/drawing/2014/main" id="{F095BE84-EF1B-6024-3E5C-9387FE13707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7906234" y="4162091"/>
              <a:ext cx="394717" cy="391932"/>
            </a:xfrm>
            <a:prstGeom prst="ellipse">
              <a:avLst/>
            </a:prstGeom>
            <a:solidFill>
              <a:srgbClr val="EDD396">
                <a:alpha val="9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25767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8" presetClass="emp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5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3" grpId="0"/>
      <p:bldP spid="3" grpId="0" animBg="1"/>
      <p:bldP spid="35" grpId="0"/>
      <p:bldP spid="38" grpId="0"/>
      <p:bldP spid="41" grpId="0" animBg="1"/>
      <p:bldP spid="43" grpId="0"/>
      <p:bldP spid="45" grpId="0"/>
      <p:bldP spid="48" grpId="0" animBg="1"/>
      <p:bldP spid="50" grpId="0"/>
      <p:bldP spid="53" grpId="0" animBg="1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9FECA11-D1EF-AB0A-D532-4BF4C33B0079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6096002 w 12192001"/>
              <a:gd name="connsiteY2" fmla="*/ 297431 h 5357803"/>
              <a:gd name="connsiteX3" fmla="*/ 12014719 w 12192001"/>
              <a:gd name="connsiteY3" fmla="*/ 23285 h 5357803"/>
              <a:gd name="connsiteX4" fmla="*/ 12192001 w 12192001"/>
              <a:gd name="connsiteY4" fmla="*/ 0 h 5357803"/>
              <a:gd name="connsiteX5" fmla="*/ 12192001 w 12192001"/>
              <a:gd name="connsiteY5" fmla="*/ 5357803 h 5357803"/>
              <a:gd name="connsiteX6" fmla="*/ 0 w 12192001"/>
              <a:gd name="connsiteY6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1584117" y="190713"/>
                  <a:pt x="3713170" y="297431"/>
                  <a:pt x="6096002" y="297431"/>
                </a:cubicBezTo>
                <a:cubicBezTo>
                  <a:pt x="8478835" y="297431"/>
                  <a:pt x="10607887" y="190713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860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PA-文本框 38">
            <a:extLst>
              <a:ext uri="{FF2B5EF4-FFF2-40B4-BE49-F238E27FC236}">
                <a16:creationId xmlns:a16="http://schemas.microsoft.com/office/drawing/2014/main" id="{3A09AA9C-0D15-4AB3-B02D-332AFC77A17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27539" y="1958834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42" name="PA-文本框 41">
            <a:extLst>
              <a:ext uri="{FF2B5EF4-FFF2-40B4-BE49-F238E27FC236}">
                <a16:creationId xmlns:a16="http://schemas.microsoft.com/office/drawing/2014/main" id="{473AA27B-A6F0-4CD6-B471-80D571FA287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27539" y="2432997"/>
            <a:ext cx="5115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just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dolwaore</a:t>
            </a:r>
            <a:r>
              <a:rPr lang="en-US" altLang="zh-CN" dirty="0"/>
              <a:t> magna </a:t>
            </a:r>
            <a:r>
              <a:rPr lang="en-US" altLang="zh-CN" dirty="0" err="1"/>
              <a:t>aliqua</a:t>
            </a:r>
            <a:r>
              <a:rPr lang="en-US" altLang="zh-CN" dirty="0"/>
              <a:t>. Lorem ipsum </a:t>
            </a:r>
            <a:r>
              <a:rPr lang="en-US" altLang="zh-CN" dirty="0" err="1"/>
              <a:t>dolowewrer</a:t>
            </a:r>
            <a:r>
              <a:rPr lang="en-US" altLang="zh-CN" dirty="0"/>
              <a:t>.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sp>
        <p:nvSpPr>
          <p:cNvPr id="44" name="PA-矩形 43">
            <a:extLst>
              <a:ext uri="{FF2B5EF4-FFF2-40B4-BE49-F238E27FC236}">
                <a16:creationId xmlns:a16="http://schemas.microsoft.com/office/drawing/2014/main" id="{45C16C49-F51A-435E-9AF4-69DF751B143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685497" y="2098145"/>
            <a:ext cx="194507" cy="194507"/>
          </a:xfrm>
          <a:prstGeom prst="rect">
            <a:avLst/>
          </a:prstGeom>
          <a:solidFill>
            <a:srgbClr val="EACE8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-文本框 65">
            <a:extLst>
              <a:ext uri="{FF2B5EF4-FFF2-40B4-BE49-F238E27FC236}">
                <a16:creationId xmlns:a16="http://schemas.microsoft.com/office/drawing/2014/main" id="{459743F9-6ACE-4613-A605-906F1B23933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27539" y="3424730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67" name="PA-文本框 66">
            <a:extLst>
              <a:ext uri="{FF2B5EF4-FFF2-40B4-BE49-F238E27FC236}">
                <a16:creationId xmlns:a16="http://schemas.microsoft.com/office/drawing/2014/main" id="{E760E422-A40A-4A65-BD35-16E086D1AF1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27539" y="3898893"/>
            <a:ext cx="5115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just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dolwaore</a:t>
            </a:r>
            <a:r>
              <a:rPr lang="en-US" altLang="zh-CN" dirty="0"/>
              <a:t> magna </a:t>
            </a:r>
            <a:r>
              <a:rPr lang="en-US" altLang="zh-CN" dirty="0" err="1"/>
              <a:t>aliqua</a:t>
            </a:r>
            <a:r>
              <a:rPr lang="en-US" altLang="zh-CN" dirty="0"/>
              <a:t>. Lorem ipsum </a:t>
            </a:r>
            <a:r>
              <a:rPr lang="en-US" altLang="zh-CN" dirty="0" err="1"/>
              <a:t>dolowewrer</a:t>
            </a:r>
            <a:r>
              <a:rPr lang="en-US" altLang="zh-CN" dirty="0"/>
              <a:t>.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sp>
        <p:nvSpPr>
          <p:cNvPr id="68" name="PA-矩形 67">
            <a:extLst>
              <a:ext uri="{FF2B5EF4-FFF2-40B4-BE49-F238E27FC236}">
                <a16:creationId xmlns:a16="http://schemas.microsoft.com/office/drawing/2014/main" id="{DB79EA95-AB0F-4807-89B1-3392FB97BB1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700000">
            <a:off x="685497" y="3564041"/>
            <a:ext cx="194507" cy="194507"/>
          </a:xfrm>
          <a:prstGeom prst="rect">
            <a:avLst/>
          </a:prstGeom>
          <a:solidFill>
            <a:srgbClr val="EACE8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PA-文本框 68">
            <a:extLst>
              <a:ext uri="{FF2B5EF4-FFF2-40B4-BE49-F238E27FC236}">
                <a16:creationId xmlns:a16="http://schemas.microsoft.com/office/drawing/2014/main" id="{97A2CA0F-90F2-450A-9A6C-515F9300547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027539" y="4890626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0" name="PA-文本框 69">
            <a:extLst>
              <a:ext uri="{FF2B5EF4-FFF2-40B4-BE49-F238E27FC236}">
                <a16:creationId xmlns:a16="http://schemas.microsoft.com/office/drawing/2014/main" id="{7A7ABDCC-9EF8-46CC-9025-FBC036B90F0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27539" y="5364789"/>
            <a:ext cx="5115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just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dolwaore</a:t>
            </a:r>
            <a:r>
              <a:rPr lang="en-US" altLang="zh-CN" dirty="0"/>
              <a:t> magna </a:t>
            </a:r>
            <a:r>
              <a:rPr lang="en-US" altLang="zh-CN" dirty="0" err="1"/>
              <a:t>aliqua</a:t>
            </a:r>
            <a:r>
              <a:rPr lang="en-US" altLang="zh-CN" dirty="0"/>
              <a:t>. Lorem ipsum </a:t>
            </a:r>
            <a:r>
              <a:rPr lang="en-US" altLang="zh-CN" dirty="0" err="1"/>
              <a:t>dolowewrer</a:t>
            </a:r>
            <a:r>
              <a:rPr lang="en-US" altLang="zh-CN" dirty="0"/>
              <a:t>.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sp>
        <p:nvSpPr>
          <p:cNvPr id="71" name="PA-矩形 70">
            <a:extLst>
              <a:ext uri="{FF2B5EF4-FFF2-40B4-BE49-F238E27FC236}">
                <a16:creationId xmlns:a16="http://schemas.microsoft.com/office/drawing/2014/main" id="{23D59F9E-BBB9-4AC1-80F0-B5863A28A734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700000">
            <a:off x="685497" y="5029937"/>
            <a:ext cx="194507" cy="194507"/>
          </a:xfrm>
          <a:prstGeom prst="rect">
            <a:avLst/>
          </a:prstGeom>
          <a:solidFill>
            <a:srgbClr val="EACE8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05AEC57-B0F4-463A-98EF-C8C33924F255}"/>
              </a:ext>
            </a:extLst>
          </p:cNvPr>
          <p:cNvGrpSpPr/>
          <p:nvPr/>
        </p:nvGrpSpPr>
        <p:grpSpPr>
          <a:xfrm>
            <a:off x="6526010" y="1757311"/>
            <a:ext cx="5698249" cy="3904715"/>
            <a:chOff x="6526010" y="1757311"/>
            <a:chExt cx="5698249" cy="3904715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5F77831-4487-4D0A-B2F6-FD0AC383104B}"/>
                </a:ext>
              </a:extLst>
            </p:cNvPr>
            <p:cNvSpPr/>
            <p:nvPr/>
          </p:nvSpPr>
          <p:spPr>
            <a:xfrm>
              <a:off x="6554483" y="1968496"/>
              <a:ext cx="1297459" cy="1297459"/>
            </a:xfrm>
            <a:prstGeom prst="ellipse">
              <a:avLst/>
            </a:prstGeom>
            <a:gradFill>
              <a:gsLst>
                <a:gs pos="0">
                  <a:srgbClr val="EACE89">
                    <a:alpha val="80000"/>
                  </a:srgbClr>
                </a:gs>
                <a:gs pos="100000">
                  <a:srgbClr val="EFD9A3">
                    <a:alpha val="4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DE9D9FFA-57FB-47B8-B0A9-EB9F84D85D11}"/>
                </a:ext>
              </a:extLst>
            </p:cNvPr>
            <p:cNvSpPr/>
            <p:nvPr/>
          </p:nvSpPr>
          <p:spPr>
            <a:xfrm>
              <a:off x="8633658" y="2971606"/>
              <a:ext cx="1068218" cy="1068218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  <a:gs pos="60000">
                  <a:srgbClr val="E6E6E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EA369FEC-2E45-4398-8400-DE30A8154CBD}"/>
                </a:ext>
              </a:extLst>
            </p:cNvPr>
            <p:cNvSpPr/>
            <p:nvPr/>
          </p:nvSpPr>
          <p:spPr>
            <a:xfrm>
              <a:off x="7950776" y="1888283"/>
              <a:ext cx="740827" cy="74082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  <a:gs pos="60000">
                  <a:srgbClr val="E6E6E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05960498-E708-4D61-BA7E-34472D50167B}"/>
                </a:ext>
              </a:extLst>
            </p:cNvPr>
            <p:cNvSpPr/>
            <p:nvPr/>
          </p:nvSpPr>
          <p:spPr>
            <a:xfrm>
              <a:off x="8778761" y="2397105"/>
              <a:ext cx="469494" cy="469494"/>
            </a:xfrm>
            <a:prstGeom prst="ellipse">
              <a:avLst/>
            </a:prstGeom>
            <a:gradFill>
              <a:gsLst>
                <a:gs pos="0">
                  <a:srgbClr val="EACE89">
                    <a:alpha val="80000"/>
                  </a:srgbClr>
                </a:gs>
                <a:gs pos="100000">
                  <a:srgbClr val="EFD9A3">
                    <a:alpha val="4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555E700D-129F-451E-ACB4-164B6666CA6D}"/>
                </a:ext>
              </a:extLst>
            </p:cNvPr>
            <p:cNvSpPr/>
            <p:nvPr/>
          </p:nvSpPr>
          <p:spPr>
            <a:xfrm>
              <a:off x="7963328" y="2768403"/>
              <a:ext cx="583726" cy="583726"/>
            </a:xfrm>
            <a:prstGeom prst="ellipse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A67CBE76-882A-48E3-AC68-66B0BA4C25D7}"/>
                </a:ext>
              </a:extLst>
            </p:cNvPr>
            <p:cNvSpPr/>
            <p:nvPr/>
          </p:nvSpPr>
          <p:spPr>
            <a:xfrm>
              <a:off x="7203212" y="3322270"/>
              <a:ext cx="856828" cy="856828"/>
            </a:xfrm>
            <a:prstGeom prst="ellipse">
              <a:avLst/>
            </a:prstGeom>
            <a:gradFill>
              <a:gsLst>
                <a:gs pos="0">
                  <a:srgbClr val="EACE89">
                    <a:alpha val="40000"/>
                  </a:srgbClr>
                </a:gs>
                <a:gs pos="100000">
                  <a:srgbClr val="EFD9A3">
                    <a:alpha val="2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D0643441-FF9F-4975-A2DC-963998760605}"/>
                </a:ext>
              </a:extLst>
            </p:cNvPr>
            <p:cNvSpPr/>
            <p:nvPr/>
          </p:nvSpPr>
          <p:spPr>
            <a:xfrm>
              <a:off x="6574989" y="3329225"/>
              <a:ext cx="496330" cy="49633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  <a:gs pos="60000">
                  <a:srgbClr val="E6E6E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F48C18C6-F3F8-4938-9188-63D2F8A414BA}"/>
                </a:ext>
              </a:extLst>
            </p:cNvPr>
            <p:cNvSpPr/>
            <p:nvPr/>
          </p:nvSpPr>
          <p:spPr>
            <a:xfrm>
              <a:off x="8220326" y="3601814"/>
              <a:ext cx="328662" cy="32866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  <a:gs pos="60000">
                  <a:srgbClr val="E6E6E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C8B8BEF1-B816-44CB-A1D1-A105780F540F}"/>
                </a:ext>
              </a:extLst>
            </p:cNvPr>
            <p:cNvSpPr/>
            <p:nvPr/>
          </p:nvSpPr>
          <p:spPr>
            <a:xfrm>
              <a:off x="6526010" y="4246461"/>
              <a:ext cx="1415565" cy="1415565"/>
            </a:xfrm>
            <a:prstGeom prst="ellipse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18824F3-F170-41D8-BA59-E4A1C9B61FF4}"/>
                </a:ext>
              </a:extLst>
            </p:cNvPr>
            <p:cNvSpPr/>
            <p:nvPr/>
          </p:nvSpPr>
          <p:spPr>
            <a:xfrm>
              <a:off x="6817007" y="3980763"/>
              <a:ext cx="198792" cy="198792"/>
            </a:xfrm>
            <a:prstGeom prst="ellipse">
              <a:avLst/>
            </a:prstGeom>
            <a:gradFill>
              <a:gsLst>
                <a:gs pos="0">
                  <a:srgbClr val="EACE89">
                    <a:alpha val="80000"/>
                  </a:srgbClr>
                </a:gs>
                <a:gs pos="100000">
                  <a:srgbClr val="EFD9A3">
                    <a:alpha val="4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760CF6E5-1979-493D-A4DC-0E70CC601A9B}"/>
                </a:ext>
              </a:extLst>
            </p:cNvPr>
            <p:cNvSpPr/>
            <p:nvPr/>
          </p:nvSpPr>
          <p:spPr>
            <a:xfrm>
              <a:off x="7989108" y="4048675"/>
              <a:ext cx="860843" cy="860843"/>
            </a:xfrm>
            <a:prstGeom prst="ellipse">
              <a:avLst/>
            </a:prstGeom>
            <a:gradFill>
              <a:gsLst>
                <a:gs pos="0">
                  <a:srgbClr val="EACE89">
                    <a:alpha val="80000"/>
                  </a:srgbClr>
                </a:gs>
                <a:gs pos="100000">
                  <a:srgbClr val="EFD9A3">
                    <a:alpha val="4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>
              <a:extLst>
                <a:ext uri="{FF2B5EF4-FFF2-40B4-BE49-F238E27FC236}">
                  <a16:creationId xmlns:a16="http://schemas.microsoft.com/office/drawing/2014/main" id="{60147FCF-558A-4088-BCAC-F2131D704B2E}"/>
                </a:ext>
              </a:extLst>
            </p:cNvPr>
            <p:cNvSpPr/>
            <p:nvPr/>
          </p:nvSpPr>
          <p:spPr>
            <a:xfrm>
              <a:off x="9365161" y="1880789"/>
              <a:ext cx="1029342" cy="1029342"/>
            </a:xfrm>
            <a:prstGeom prst="ellipse">
              <a:avLst/>
            </a:prstGeom>
            <a:gradFill>
              <a:gsLst>
                <a:gs pos="0">
                  <a:srgbClr val="EACE89">
                    <a:alpha val="40000"/>
                  </a:srgbClr>
                </a:gs>
                <a:gs pos="100000">
                  <a:srgbClr val="EFD9A3">
                    <a:alpha val="2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7C4AD5B-2EB5-4720-91E3-58F5BC4B6383}"/>
                </a:ext>
              </a:extLst>
            </p:cNvPr>
            <p:cNvSpPr/>
            <p:nvPr/>
          </p:nvSpPr>
          <p:spPr>
            <a:xfrm>
              <a:off x="9879832" y="3029506"/>
              <a:ext cx="618853" cy="618853"/>
            </a:xfrm>
            <a:prstGeom prst="ellipse">
              <a:avLst/>
            </a:prstGeom>
            <a:gradFill>
              <a:gsLst>
                <a:gs pos="0">
                  <a:srgbClr val="EACE89">
                    <a:alpha val="80000"/>
                  </a:srgbClr>
                </a:gs>
                <a:gs pos="100000">
                  <a:srgbClr val="EFD9A3">
                    <a:alpha val="4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5088744E-6AA0-4DCD-8FF9-1513F72D86B6}"/>
                </a:ext>
              </a:extLst>
            </p:cNvPr>
            <p:cNvSpPr/>
            <p:nvPr/>
          </p:nvSpPr>
          <p:spPr>
            <a:xfrm>
              <a:off x="9692624" y="3750684"/>
              <a:ext cx="466453" cy="466453"/>
            </a:xfrm>
            <a:prstGeom prst="ellipse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0E9D7089-2A57-4A43-AB56-A4735171E0D8}"/>
                </a:ext>
              </a:extLst>
            </p:cNvPr>
            <p:cNvSpPr/>
            <p:nvPr/>
          </p:nvSpPr>
          <p:spPr>
            <a:xfrm>
              <a:off x="11036628" y="2735883"/>
              <a:ext cx="1187631" cy="1187631"/>
            </a:xfrm>
            <a:prstGeom prst="ellipse">
              <a:avLst/>
            </a:prstGeom>
            <a:gradFill>
              <a:gsLst>
                <a:gs pos="0">
                  <a:srgbClr val="EACE89">
                    <a:alpha val="80000"/>
                  </a:srgbClr>
                </a:gs>
                <a:gs pos="100000">
                  <a:srgbClr val="EFD9A3">
                    <a:alpha val="4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2205D221-CBEF-415E-9DF4-BCFD10435847}"/>
                </a:ext>
              </a:extLst>
            </p:cNvPr>
            <p:cNvSpPr/>
            <p:nvPr/>
          </p:nvSpPr>
          <p:spPr>
            <a:xfrm>
              <a:off x="10579427" y="3532395"/>
              <a:ext cx="317387" cy="317387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  <a:gs pos="60000">
                  <a:srgbClr val="E6E6E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AAA71416-E314-4263-BE6C-3705BEFE004A}"/>
                </a:ext>
              </a:extLst>
            </p:cNvPr>
            <p:cNvSpPr/>
            <p:nvPr/>
          </p:nvSpPr>
          <p:spPr>
            <a:xfrm>
              <a:off x="10532743" y="2541908"/>
              <a:ext cx="510910" cy="51091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  <a:gs pos="60000">
                  <a:srgbClr val="E6E6E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86BDAA6A-E9A1-43FC-8BF4-98E5B1FC37D9}"/>
                </a:ext>
              </a:extLst>
            </p:cNvPr>
            <p:cNvSpPr/>
            <p:nvPr/>
          </p:nvSpPr>
          <p:spPr>
            <a:xfrm>
              <a:off x="10963976" y="1757311"/>
              <a:ext cx="774058" cy="774058"/>
            </a:xfrm>
            <a:prstGeom prst="ellipse">
              <a:avLst/>
            </a:prstGeom>
            <a:gradFill>
              <a:gsLst>
                <a:gs pos="0">
                  <a:srgbClr val="EACE89">
                    <a:alpha val="40000"/>
                  </a:srgbClr>
                </a:gs>
                <a:gs pos="100000">
                  <a:srgbClr val="EFD9A3">
                    <a:alpha val="2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99429EE-50AA-4A5B-BA30-861FF62E69D3}"/>
              </a:ext>
            </a:extLst>
          </p:cNvPr>
          <p:cNvGrpSpPr/>
          <p:nvPr/>
        </p:nvGrpSpPr>
        <p:grpSpPr>
          <a:xfrm>
            <a:off x="5638800" y="3388906"/>
            <a:ext cx="7218911" cy="4060637"/>
            <a:chOff x="5638800" y="3388906"/>
            <a:chExt cx="7218911" cy="4060637"/>
          </a:xfrm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D37DF4F-B978-4BAC-A880-053D42ECD90A}"/>
                </a:ext>
              </a:extLst>
            </p:cNvPr>
            <p:cNvSpPr/>
            <p:nvPr/>
          </p:nvSpPr>
          <p:spPr>
            <a:xfrm>
              <a:off x="6103447" y="3864654"/>
              <a:ext cx="6088553" cy="3000308"/>
            </a:xfrm>
            <a:custGeom>
              <a:avLst/>
              <a:gdLst>
                <a:gd name="connsiteX0" fmla="*/ 5182092 w 6088553"/>
                <a:gd name="connsiteY0" fmla="*/ 0 h 3000308"/>
                <a:gd name="connsiteX1" fmla="*/ 5972407 w 6088553"/>
                <a:gd name="connsiteY1" fmla="*/ 35581 h 3000308"/>
                <a:gd name="connsiteX2" fmla="*/ 6088553 w 6088553"/>
                <a:gd name="connsiteY2" fmla="*/ 47924 h 3000308"/>
                <a:gd name="connsiteX3" fmla="*/ 6088553 w 6088553"/>
                <a:gd name="connsiteY3" fmla="*/ 3000308 h 3000308"/>
                <a:gd name="connsiteX4" fmla="*/ 0 w 6088553"/>
                <a:gd name="connsiteY4" fmla="*/ 3000308 h 3000308"/>
                <a:gd name="connsiteX5" fmla="*/ 19348 w 6088553"/>
                <a:gd name="connsiteY5" fmla="*/ 2772300 h 3000308"/>
                <a:gd name="connsiteX6" fmla="*/ 5182092 w 6088553"/>
                <a:gd name="connsiteY6" fmla="*/ 0 h 300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8553" h="3000308">
                  <a:moveTo>
                    <a:pt x="5182092" y="0"/>
                  </a:moveTo>
                  <a:cubicBezTo>
                    <a:pt x="5450789" y="0"/>
                    <a:pt x="5714717" y="12152"/>
                    <a:pt x="5972407" y="35581"/>
                  </a:cubicBezTo>
                  <a:lnTo>
                    <a:pt x="6088553" y="47924"/>
                  </a:lnTo>
                  <a:lnTo>
                    <a:pt x="6088553" y="3000308"/>
                  </a:lnTo>
                  <a:lnTo>
                    <a:pt x="0" y="3000308"/>
                  </a:lnTo>
                  <a:lnTo>
                    <a:pt x="19348" y="2772300"/>
                  </a:lnTo>
                  <a:cubicBezTo>
                    <a:pt x="285105" y="1215140"/>
                    <a:pt x="2495121" y="0"/>
                    <a:pt x="5182092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  <a:gs pos="60000">
                  <a:srgbClr val="E6E6E6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1A8EA847-51C9-4BDE-9BFE-2722F23D94A1}"/>
                </a:ext>
              </a:extLst>
            </p:cNvPr>
            <p:cNvSpPr/>
            <p:nvPr/>
          </p:nvSpPr>
          <p:spPr>
            <a:xfrm>
              <a:off x="6177062" y="3924380"/>
              <a:ext cx="6328673" cy="3274065"/>
            </a:xfrm>
            <a:custGeom>
              <a:avLst/>
              <a:gdLst>
                <a:gd name="connsiteX0" fmla="*/ 5189538 w 6328673"/>
                <a:gd name="connsiteY0" fmla="*/ 0 h 3274065"/>
                <a:gd name="connsiteX1" fmla="*/ 6235411 w 6328673"/>
                <a:gd name="connsiteY1" fmla="*/ 62738 h 3274065"/>
                <a:gd name="connsiteX2" fmla="*/ 6328673 w 6328673"/>
                <a:gd name="connsiteY2" fmla="*/ 77007 h 3274065"/>
                <a:gd name="connsiteX3" fmla="*/ 6328673 w 6328673"/>
                <a:gd name="connsiteY3" fmla="*/ 3274065 h 3274065"/>
                <a:gd name="connsiteX4" fmla="*/ 15787 w 6328673"/>
                <a:gd name="connsiteY4" fmla="*/ 3274065 h 3274065"/>
                <a:gd name="connsiteX5" fmla="*/ 0 w 6328673"/>
                <a:gd name="connsiteY5" fmla="*/ 3088033 h 3274065"/>
                <a:gd name="connsiteX6" fmla="*/ 5189538 w 6328673"/>
                <a:gd name="connsiteY6" fmla="*/ 0 h 327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28673" h="3274065">
                  <a:moveTo>
                    <a:pt x="5189538" y="0"/>
                  </a:moveTo>
                  <a:cubicBezTo>
                    <a:pt x="5547801" y="0"/>
                    <a:pt x="5897584" y="21603"/>
                    <a:pt x="6235411" y="62738"/>
                  </a:cubicBezTo>
                  <a:lnTo>
                    <a:pt x="6328673" y="77007"/>
                  </a:lnTo>
                  <a:lnTo>
                    <a:pt x="6328673" y="3274065"/>
                  </a:lnTo>
                  <a:lnTo>
                    <a:pt x="15787" y="3274065"/>
                  </a:lnTo>
                  <a:lnTo>
                    <a:pt x="0" y="3088033"/>
                  </a:lnTo>
                  <a:cubicBezTo>
                    <a:pt x="0" y="1382559"/>
                    <a:pt x="2323435" y="0"/>
                    <a:pt x="5189538" y="0"/>
                  </a:cubicBezTo>
                  <a:close/>
                </a:path>
              </a:pathLst>
            </a:custGeom>
            <a:noFill/>
            <a:ln w="50800" cmpd="dbl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DEC894F-64C8-4566-B6EA-DDAF7FF9C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3388906"/>
              <a:ext cx="7218911" cy="4060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03111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9" grpId="0"/>
      <p:bldP spid="42" grpId="0"/>
      <p:bldP spid="44" grpId="0" animBg="1"/>
      <p:bldP spid="66" grpId="0"/>
      <p:bldP spid="67" grpId="0"/>
      <p:bldP spid="68" grpId="0" animBg="1"/>
      <p:bldP spid="69" grpId="0"/>
      <p:bldP spid="70" grpId="0"/>
      <p:bldP spid="7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AFD03003-B2E9-42F6-9400-62F0E00F535B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2770644 w 12192001"/>
              <a:gd name="connsiteY2" fmla="*/ 223144 h 5357803"/>
              <a:gd name="connsiteX3" fmla="*/ 3292267 w 12192001"/>
              <a:gd name="connsiteY3" fmla="*/ 244435 h 5357803"/>
              <a:gd name="connsiteX4" fmla="*/ 3292267 w 12192001"/>
              <a:gd name="connsiteY4" fmla="*/ 4186406 h 5357803"/>
              <a:gd name="connsiteX5" fmla="*/ 8911675 w 12192001"/>
              <a:gd name="connsiteY5" fmla="*/ 4186406 h 5357803"/>
              <a:gd name="connsiteX6" fmla="*/ 8911675 w 12192001"/>
              <a:gd name="connsiteY6" fmla="*/ 243948 h 5357803"/>
              <a:gd name="connsiteX7" fmla="*/ 9421361 w 12192001"/>
              <a:gd name="connsiteY7" fmla="*/ 223144 h 5357803"/>
              <a:gd name="connsiteX8" fmla="*/ 12014719 w 12192001"/>
              <a:gd name="connsiteY8" fmla="*/ 23285 h 5357803"/>
              <a:gd name="connsiteX9" fmla="*/ 12192001 w 12192001"/>
              <a:gd name="connsiteY9" fmla="*/ 0 h 5357803"/>
              <a:gd name="connsiteX10" fmla="*/ 12192001 w 12192001"/>
              <a:gd name="connsiteY10" fmla="*/ 5357803 h 5357803"/>
              <a:gd name="connsiteX11" fmla="*/ 0 w 12192001"/>
              <a:gd name="connsiteY11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880701" y="106999"/>
                  <a:pt x="1764673" y="175536"/>
                  <a:pt x="2770644" y="223144"/>
                </a:cubicBezTo>
                <a:lnTo>
                  <a:pt x="3292267" y="244435"/>
                </a:lnTo>
                <a:lnTo>
                  <a:pt x="3292267" y="4186406"/>
                </a:lnTo>
                <a:lnTo>
                  <a:pt x="8911675" y="4186406"/>
                </a:lnTo>
                <a:lnTo>
                  <a:pt x="8911675" y="243948"/>
                </a:lnTo>
                <a:lnTo>
                  <a:pt x="9421361" y="223144"/>
                </a:lnTo>
                <a:cubicBezTo>
                  <a:pt x="10427332" y="175536"/>
                  <a:pt x="11311303" y="106999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5F41B11A-874F-4AFB-82D3-405F90A06E56}"/>
              </a:ext>
            </a:extLst>
          </p:cNvPr>
          <p:cNvSpPr/>
          <p:nvPr/>
        </p:nvSpPr>
        <p:spPr>
          <a:xfrm>
            <a:off x="3283903" y="1738164"/>
            <a:ext cx="1146636" cy="5119836"/>
          </a:xfrm>
          <a:custGeom>
            <a:avLst/>
            <a:gdLst>
              <a:gd name="connsiteX0" fmla="*/ 5075 w 1146636"/>
              <a:gd name="connsiteY0" fmla="*/ 9242 h 5119836"/>
              <a:gd name="connsiteX1" fmla="*/ 1146636 w 1146636"/>
              <a:gd name="connsiteY1" fmla="*/ 504322 h 5119836"/>
              <a:gd name="connsiteX2" fmla="*/ 1146636 w 1146636"/>
              <a:gd name="connsiteY2" fmla="*/ 5119836 h 5119836"/>
              <a:gd name="connsiteX3" fmla="*/ 0 w 1146636"/>
              <a:gd name="connsiteY3" fmla="*/ 5119836 h 5119836"/>
              <a:gd name="connsiteX4" fmla="*/ 4286 w 1146636"/>
              <a:gd name="connsiteY4" fmla="*/ 1288575 h 5119836"/>
              <a:gd name="connsiteX5" fmla="*/ 7752 w 1146636"/>
              <a:gd name="connsiteY5" fmla="*/ 0 h 5119836"/>
              <a:gd name="connsiteX6" fmla="*/ 5077 w 1146636"/>
              <a:gd name="connsiteY6" fmla="*/ 5884 h 5119836"/>
              <a:gd name="connsiteX7" fmla="*/ 5080 w 1146636"/>
              <a:gd name="connsiteY7" fmla="*/ 692 h 511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6636" h="5119836">
                <a:moveTo>
                  <a:pt x="5075" y="9242"/>
                </a:moveTo>
                <a:lnTo>
                  <a:pt x="1146636" y="504322"/>
                </a:lnTo>
                <a:lnTo>
                  <a:pt x="1146636" y="5119836"/>
                </a:lnTo>
                <a:lnTo>
                  <a:pt x="0" y="5119836"/>
                </a:lnTo>
                <a:cubicBezTo>
                  <a:pt x="0" y="3818460"/>
                  <a:pt x="2858" y="2565662"/>
                  <a:pt x="4286" y="1288575"/>
                </a:cubicBezTo>
                <a:close/>
                <a:moveTo>
                  <a:pt x="7752" y="0"/>
                </a:moveTo>
                <a:lnTo>
                  <a:pt x="5077" y="5884"/>
                </a:lnTo>
                <a:lnTo>
                  <a:pt x="5080" y="692"/>
                </a:lnTo>
                <a:close/>
              </a:path>
            </a:pathLst>
          </a:custGeom>
          <a:gradFill flip="none" rotWithShape="1">
            <a:gsLst>
              <a:gs pos="100000">
                <a:srgbClr val="E2E2E2"/>
              </a:gs>
              <a:gs pos="0">
                <a:srgbClr val="F9F9F9"/>
              </a:gs>
              <a:gs pos="60000">
                <a:srgbClr val="F2F2F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PA-组合 1">
            <a:extLst>
              <a:ext uri="{FF2B5EF4-FFF2-40B4-BE49-F238E27FC236}">
                <a16:creationId xmlns:a16="http://schemas.microsoft.com/office/drawing/2014/main" id="{E8B99FBA-E36D-4F55-8778-7C97A13F747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287713" y="2025419"/>
            <a:ext cx="1291908" cy="696458"/>
            <a:chOff x="3287713" y="2025419"/>
            <a:chExt cx="1291908" cy="696458"/>
          </a:xfrm>
        </p:grpSpPr>
        <p:sp>
          <p:nvSpPr>
            <p:cNvPr id="66" name="PA-矩形 47">
              <a:extLst>
                <a:ext uri="{FF2B5EF4-FFF2-40B4-BE49-F238E27FC236}">
                  <a16:creationId xmlns:a16="http://schemas.microsoft.com/office/drawing/2014/main" id="{896C2091-8510-4595-803A-CBAC83D2519B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3287713" y="2112640"/>
              <a:ext cx="1291908" cy="609237"/>
            </a:xfrm>
            <a:custGeom>
              <a:avLst/>
              <a:gdLst>
                <a:gd name="connsiteX0" fmla="*/ 0 w 2160588"/>
                <a:gd name="connsiteY0" fmla="*/ 0 h 462552"/>
                <a:gd name="connsiteX1" fmla="*/ 2160588 w 2160588"/>
                <a:gd name="connsiteY1" fmla="*/ 0 h 462552"/>
                <a:gd name="connsiteX2" fmla="*/ 2160588 w 2160588"/>
                <a:gd name="connsiteY2" fmla="*/ 462552 h 462552"/>
                <a:gd name="connsiteX3" fmla="*/ 0 w 2160588"/>
                <a:gd name="connsiteY3" fmla="*/ 462552 h 462552"/>
                <a:gd name="connsiteX4" fmla="*/ 0 w 2160588"/>
                <a:gd name="connsiteY4" fmla="*/ 0 h 462552"/>
                <a:gd name="connsiteX0" fmla="*/ 0 w 2160588"/>
                <a:gd name="connsiteY0" fmla="*/ 0 h 1239792"/>
                <a:gd name="connsiteX1" fmla="*/ 2160588 w 2160588"/>
                <a:gd name="connsiteY1" fmla="*/ 0 h 1239792"/>
                <a:gd name="connsiteX2" fmla="*/ 1284288 w 2160588"/>
                <a:gd name="connsiteY2" fmla="*/ 1239792 h 1239792"/>
                <a:gd name="connsiteX3" fmla="*/ 0 w 2160588"/>
                <a:gd name="connsiteY3" fmla="*/ 462552 h 1239792"/>
                <a:gd name="connsiteX4" fmla="*/ 0 w 21605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1089660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451485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0 h 917847"/>
                <a:gd name="connsiteX1" fmla="*/ 1284288 w 1284288"/>
                <a:gd name="connsiteY1" fmla="*/ 451485 h 917847"/>
                <a:gd name="connsiteX2" fmla="*/ 1240473 w 1284288"/>
                <a:gd name="connsiteY2" fmla="*/ 917847 h 917847"/>
                <a:gd name="connsiteX3" fmla="*/ 0 w 1284288"/>
                <a:gd name="connsiteY3" fmla="*/ 462552 h 917847"/>
                <a:gd name="connsiteX4" fmla="*/ 0 w 1284288"/>
                <a:gd name="connsiteY4" fmla="*/ 0 h 917847"/>
                <a:gd name="connsiteX0" fmla="*/ 0 w 1288098"/>
                <a:gd name="connsiteY0" fmla="*/ 0 h 544467"/>
                <a:gd name="connsiteX1" fmla="*/ 1284288 w 1288098"/>
                <a:gd name="connsiteY1" fmla="*/ 451485 h 544467"/>
                <a:gd name="connsiteX2" fmla="*/ 1288098 w 1288098"/>
                <a:gd name="connsiteY2" fmla="*/ 544467 h 544467"/>
                <a:gd name="connsiteX3" fmla="*/ 0 w 1288098"/>
                <a:gd name="connsiteY3" fmla="*/ 462552 h 544467"/>
                <a:gd name="connsiteX4" fmla="*/ 0 w 1288098"/>
                <a:gd name="connsiteY4" fmla="*/ 0 h 544467"/>
                <a:gd name="connsiteX0" fmla="*/ 0 w 1284288"/>
                <a:gd name="connsiteY0" fmla="*/ 0 h 574947"/>
                <a:gd name="connsiteX1" fmla="*/ 1284288 w 1284288"/>
                <a:gd name="connsiteY1" fmla="*/ 451485 h 574947"/>
                <a:gd name="connsiteX2" fmla="*/ 1284288 w 1284288"/>
                <a:gd name="connsiteY2" fmla="*/ 574947 h 574947"/>
                <a:gd name="connsiteX3" fmla="*/ 0 w 1284288"/>
                <a:gd name="connsiteY3" fmla="*/ 462552 h 574947"/>
                <a:gd name="connsiteX4" fmla="*/ 0 w 1284288"/>
                <a:gd name="connsiteY4" fmla="*/ 0 h 574947"/>
                <a:gd name="connsiteX0" fmla="*/ 0 w 1291908"/>
                <a:gd name="connsiteY0" fmla="*/ 0 h 609237"/>
                <a:gd name="connsiteX1" fmla="*/ 1284288 w 1291908"/>
                <a:gd name="connsiteY1" fmla="*/ 451485 h 609237"/>
                <a:gd name="connsiteX2" fmla="*/ 1291908 w 1291908"/>
                <a:gd name="connsiteY2" fmla="*/ 609237 h 609237"/>
                <a:gd name="connsiteX3" fmla="*/ 0 w 1291908"/>
                <a:gd name="connsiteY3" fmla="*/ 462552 h 609237"/>
                <a:gd name="connsiteX4" fmla="*/ 0 w 1291908"/>
                <a:gd name="connsiteY4" fmla="*/ 0 h 60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908" h="609237">
                  <a:moveTo>
                    <a:pt x="0" y="0"/>
                  </a:moveTo>
                  <a:lnTo>
                    <a:pt x="1284288" y="451485"/>
                  </a:lnTo>
                  <a:lnTo>
                    <a:pt x="1291908" y="609237"/>
                  </a:lnTo>
                  <a:lnTo>
                    <a:pt x="0" y="462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PA-矩形 47">
              <a:extLst>
                <a:ext uri="{FF2B5EF4-FFF2-40B4-BE49-F238E27FC236}">
                  <a16:creationId xmlns:a16="http://schemas.microsoft.com/office/drawing/2014/main" id="{68952811-F1BA-47E5-9E61-67E1B96325A9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3287713" y="2025419"/>
              <a:ext cx="1291908" cy="609237"/>
            </a:xfrm>
            <a:custGeom>
              <a:avLst/>
              <a:gdLst>
                <a:gd name="connsiteX0" fmla="*/ 0 w 2160588"/>
                <a:gd name="connsiteY0" fmla="*/ 0 h 462552"/>
                <a:gd name="connsiteX1" fmla="*/ 2160588 w 2160588"/>
                <a:gd name="connsiteY1" fmla="*/ 0 h 462552"/>
                <a:gd name="connsiteX2" fmla="*/ 2160588 w 2160588"/>
                <a:gd name="connsiteY2" fmla="*/ 462552 h 462552"/>
                <a:gd name="connsiteX3" fmla="*/ 0 w 2160588"/>
                <a:gd name="connsiteY3" fmla="*/ 462552 h 462552"/>
                <a:gd name="connsiteX4" fmla="*/ 0 w 2160588"/>
                <a:gd name="connsiteY4" fmla="*/ 0 h 462552"/>
                <a:gd name="connsiteX0" fmla="*/ 0 w 2160588"/>
                <a:gd name="connsiteY0" fmla="*/ 0 h 1239792"/>
                <a:gd name="connsiteX1" fmla="*/ 2160588 w 2160588"/>
                <a:gd name="connsiteY1" fmla="*/ 0 h 1239792"/>
                <a:gd name="connsiteX2" fmla="*/ 1284288 w 2160588"/>
                <a:gd name="connsiteY2" fmla="*/ 1239792 h 1239792"/>
                <a:gd name="connsiteX3" fmla="*/ 0 w 2160588"/>
                <a:gd name="connsiteY3" fmla="*/ 462552 h 1239792"/>
                <a:gd name="connsiteX4" fmla="*/ 0 w 21605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1089660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451485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0 h 917847"/>
                <a:gd name="connsiteX1" fmla="*/ 1284288 w 1284288"/>
                <a:gd name="connsiteY1" fmla="*/ 451485 h 917847"/>
                <a:gd name="connsiteX2" fmla="*/ 1240473 w 1284288"/>
                <a:gd name="connsiteY2" fmla="*/ 917847 h 917847"/>
                <a:gd name="connsiteX3" fmla="*/ 0 w 1284288"/>
                <a:gd name="connsiteY3" fmla="*/ 462552 h 917847"/>
                <a:gd name="connsiteX4" fmla="*/ 0 w 1284288"/>
                <a:gd name="connsiteY4" fmla="*/ 0 h 917847"/>
                <a:gd name="connsiteX0" fmla="*/ 0 w 1288098"/>
                <a:gd name="connsiteY0" fmla="*/ 0 h 544467"/>
                <a:gd name="connsiteX1" fmla="*/ 1284288 w 1288098"/>
                <a:gd name="connsiteY1" fmla="*/ 451485 h 544467"/>
                <a:gd name="connsiteX2" fmla="*/ 1288098 w 1288098"/>
                <a:gd name="connsiteY2" fmla="*/ 544467 h 544467"/>
                <a:gd name="connsiteX3" fmla="*/ 0 w 1288098"/>
                <a:gd name="connsiteY3" fmla="*/ 462552 h 544467"/>
                <a:gd name="connsiteX4" fmla="*/ 0 w 1288098"/>
                <a:gd name="connsiteY4" fmla="*/ 0 h 544467"/>
                <a:gd name="connsiteX0" fmla="*/ 0 w 1284288"/>
                <a:gd name="connsiteY0" fmla="*/ 0 h 574947"/>
                <a:gd name="connsiteX1" fmla="*/ 1284288 w 1284288"/>
                <a:gd name="connsiteY1" fmla="*/ 451485 h 574947"/>
                <a:gd name="connsiteX2" fmla="*/ 1284288 w 1284288"/>
                <a:gd name="connsiteY2" fmla="*/ 574947 h 574947"/>
                <a:gd name="connsiteX3" fmla="*/ 0 w 1284288"/>
                <a:gd name="connsiteY3" fmla="*/ 462552 h 574947"/>
                <a:gd name="connsiteX4" fmla="*/ 0 w 1284288"/>
                <a:gd name="connsiteY4" fmla="*/ 0 h 574947"/>
                <a:gd name="connsiteX0" fmla="*/ 0 w 1291908"/>
                <a:gd name="connsiteY0" fmla="*/ 0 h 609237"/>
                <a:gd name="connsiteX1" fmla="*/ 1284288 w 1291908"/>
                <a:gd name="connsiteY1" fmla="*/ 451485 h 609237"/>
                <a:gd name="connsiteX2" fmla="*/ 1291908 w 1291908"/>
                <a:gd name="connsiteY2" fmla="*/ 609237 h 609237"/>
                <a:gd name="connsiteX3" fmla="*/ 0 w 1291908"/>
                <a:gd name="connsiteY3" fmla="*/ 462552 h 609237"/>
                <a:gd name="connsiteX4" fmla="*/ 0 w 1291908"/>
                <a:gd name="connsiteY4" fmla="*/ 0 h 60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908" h="609237">
                  <a:moveTo>
                    <a:pt x="0" y="0"/>
                  </a:moveTo>
                  <a:lnTo>
                    <a:pt x="1284288" y="451485"/>
                  </a:lnTo>
                  <a:lnTo>
                    <a:pt x="1291908" y="609237"/>
                  </a:lnTo>
                  <a:lnTo>
                    <a:pt x="0" y="462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C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B3E5C977-8C83-4783-995F-F12A20A0001B}"/>
              </a:ext>
            </a:extLst>
          </p:cNvPr>
          <p:cNvSpPr/>
          <p:nvPr/>
        </p:nvSpPr>
        <p:spPr>
          <a:xfrm>
            <a:off x="7767578" y="1739546"/>
            <a:ext cx="1149176" cy="5113374"/>
          </a:xfrm>
          <a:custGeom>
            <a:avLst/>
            <a:gdLst>
              <a:gd name="connsiteX0" fmla="*/ 1146636 w 1146636"/>
              <a:gd name="connsiteY0" fmla="*/ 0 h 5113656"/>
              <a:gd name="connsiteX1" fmla="*/ 1146636 w 1146636"/>
              <a:gd name="connsiteY1" fmla="*/ 5113656 h 5113656"/>
              <a:gd name="connsiteX2" fmla="*/ 0 w 1146636"/>
              <a:gd name="connsiteY2" fmla="*/ 5113656 h 5113656"/>
              <a:gd name="connsiteX3" fmla="*/ 0 w 1146636"/>
              <a:gd name="connsiteY3" fmla="*/ 498713 h 5113656"/>
              <a:gd name="connsiteX4" fmla="*/ 1145678 w 1146636"/>
              <a:gd name="connsiteY4" fmla="*/ 1848 h 5113656"/>
              <a:gd name="connsiteX5" fmla="*/ 1144967 w 1146636"/>
              <a:gd name="connsiteY5" fmla="*/ 283 h 5113656"/>
              <a:gd name="connsiteX0" fmla="*/ 1149176 w 1149176"/>
              <a:gd name="connsiteY0" fmla="*/ 7338 h 5113374"/>
              <a:gd name="connsiteX1" fmla="*/ 1146636 w 1149176"/>
              <a:gd name="connsiteY1" fmla="*/ 5113374 h 5113374"/>
              <a:gd name="connsiteX2" fmla="*/ 0 w 1149176"/>
              <a:gd name="connsiteY2" fmla="*/ 5113374 h 5113374"/>
              <a:gd name="connsiteX3" fmla="*/ 0 w 1149176"/>
              <a:gd name="connsiteY3" fmla="*/ 498431 h 5113374"/>
              <a:gd name="connsiteX4" fmla="*/ 1145678 w 1149176"/>
              <a:gd name="connsiteY4" fmla="*/ 1566 h 5113374"/>
              <a:gd name="connsiteX5" fmla="*/ 1144967 w 1149176"/>
              <a:gd name="connsiteY5" fmla="*/ 1 h 5113374"/>
              <a:gd name="connsiteX6" fmla="*/ 1149176 w 1149176"/>
              <a:gd name="connsiteY6" fmla="*/ 7338 h 51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9176" h="5113374">
                <a:moveTo>
                  <a:pt x="1149176" y="7338"/>
                </a:moveTo>
                <a:cubicBezTo>
                  <a:pt x="1148329" y="1709350"/>
                  <a:pt x="1147483" y="3411362"/>
                  <a:pt x="1146636" y="5113374"/>
                </a:cubicBezTo>
                <a:lnTo>
                  <a:pt x="0" y="5113374"/>
                </a:lnTo>
                <a:lnTo>
                  <a:pt x="0" y="498431"/>
                </a:lnTo>
                <a:lnTo>
                  <a:pt x="1145678" y="1566"/>
                </a:lnTo>
                <a:lnTo>
                  <a:pt x="1144967" y="1"/>
                </a:lnTo>
                <a:cubicBezTo>
                  <a:pt x="1145523" y="-93"/>
                  <a:pt x="1148620" y="7432"/>
                  <a:pt x="1149176" y="7338"/>
                </a:cubicBezTo>
                <a:close/>
              </a:path>
            </a:pathLst>
          </a:custGeom>
          <a:gradFill flip="none" rotWithShape="1">
            <a:gsLst>
              <a:gs pos="100000">
                <a:srgbClr val="E2E2E2"/>
              </a:gs>
              <a:gs pos="0">
                <a:srgbClr val="F9F9F9"/>
              </a:gs>
              <a:gs pos="60000">
                <a:srgbClr val="F2F2F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PA-组合 4">
            <a:extLst>
              <a:ext uri="{FF2B5EF4-FFF2-40B4-BE49-F238E27FC236}">
                <a16:creationId xmlns:a16="http://schemas.microsoft.com/office/drawing/2014/main" id="{32E4DC38-6F04-43CD-85FD-908B36C2A18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287713" y="4192313"/>
            <a:ext cx="1276668" cy="745153"/>
            <a:chOff x="3287713" y="4192313"/>
            <a:chExt cx="1276668" cy="745153"/>
          </a:xfrm>
        </p:grpSpPr>
        <p:sp>
          <p:nvSpPr>
            <p:cNvPr id="59" name="PA-矩形 47">
              <a:extLst>
                <a:ext uri="{FF2B5EF4-FFF2-40B4-BE49-F238E27FC236}">
                  <a16:creationId xmlns:a16="http://schemas.microsoft.com/office/drawing/2014/main" id="{35E10F5F-E73A-40EC-9BFF-1F8A37DA09BB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>
              <a:off x="3287713" y="4284414"/>
              <a:ext cx="1276668" cy="653052"/>
            </a:xfrm>
            <a:custGeom>
              <a:avLst/>
              <a:gdLst>
                <a:gd name="connsiteX0" fmla="*/ 0 w 2160588"/>
                <a:gd name="connsiteY0" fmla="*/ 0 h 462552"/>
                <a:gd name="connsiteX1" fmla="*/ 2160588 w 2160588"/>
                <a:gd name="connsiteY1" fmla="*/ 0 h 462552"/>
                <a:gd name="connsiteX2" fmla="*/ 2160588 w 2160588"/>
                <a:gd name="connsiteY2" fmla="*/ 462552 h 462552"/>
                <a:gd name="connsiteX3" fmla="*/ 0 w 2160588"/>
                <a:gd name="connsiteY3" fmla="*/ 462552 h 462552"/>
                <a:gd name="connsiteX4" fmla="*/ 0 w 2160588"/>
                <a:gd name="connsiteY4" fmla="*/ 0 h 462552"/>
                <a:gd name="connsiteX0" fmla="*/ 0 w 2160588"/>
                <a:gd name="connsiteY0" fmla="*/ 0 h 1239792"/>
                <a:gd name="connsiteX1" fmla="*/ 2160588 w 2160588"/>
                <a:gd name="connsiteY1" fmla="*/ 0 h 1239792"/>
                <a:gd name="connsiteX2" fmla="*/ 1284288 w 2160588"/>
                <a:gd name="connsiteY2" fmla="*/ 1239792 h 1239792"/>
                <a:gd name="connsiteX3" fmla="*/ 0 w 2160588"/>
                <a:gd name="connsiteY3" fmla="*/ 462552 h 1239792"/>
                <a:gd name="connsiteX4" fmla="*/ 0 w 21605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1089660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190500 h 1430292"/>
                <a:gd name="connsiteX1" fmla="*/ 1276668 w 1284288"/>
                <a:gd name="connsiteY1" fmla="*/ 0 h 1430292"/>
                <a:gd name="connsiteX2" fmla="*/ 1284288 w 1284288"/>
                <a:gd name="connsiteY2" fmla="*/ 1430292 h 1430292"/>
                <a:gd name="connsiteX3" fmla="*/ 0 w 1284288"/>
                <a:gd name="connsiteY3" fmla="*/ 653052 h 1430292"/>
                <a:gd name="connsiteX4" fmla="*/ 0 w 1284288"/>
                <a:gd name="connsiteY4" fmla="*/ 190500 h 1430292"/>
                <a:gd name="connsiteX0" fmla="*/ 0 w 1284288"/>
                <a:gd name="connsiteY0" fmla="*/ 190500 h 653052"/>
                <a:gd name="connsiteX1" fmla="*/ 1276668 w 1284288"/>
                <a:gd name="connsiteY1" fmla="*/ 0 h 653052"/>
                <a:gd name="connsiteX2" fmla="*/ 1284288 w 1284288"/>
                <a:gd name="connsiteY2" fmla="*/ 150132 h 653052"/>
                <a:gd name="connsiteX3" fmla="*/ 0 w 1284288"/>
                <a:gd name="connsiteY3" fmla="*/ 653052 h 653052"/>
                <a:gd name="connsiteX4" fmla="*/ 0 w 1284288"/>
                <a:gd name="connsiteY4" fmla="*/ 190500 h 653052"/>
                <a:gd name="connsiteX0" fmla="*/ 0 w 1276668"/>
                <a:gd name="connsiteY0" fmla="*/ 190500 h 653052"/>
                <a:gd name="connsiteX1" fmla="*/ 1276668 w 1276668"/>
                <a:gd name="connsiteY1" fmla="*/ 0 h 653052"/>
                <a:gd name="connsiteX2" fmla="*/ 1276668 w 1276668"/>
                <a:gd name="connsiteY2" fmla="*/ 142512 h 653052"/>
                <a:gd name="connsiteX3" fmla="*/ 0 w 1276668"/>
                <a:gd name="connsiteY3" fmla="*/ 653052 h 653052"/>
                <a:gd name="connsiteX4" fmla="*/ 0 w 1276668"/>
                <a:gd name="connsiteY4" fmla="*/ 190500 h 65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668" h="653052">
                  <a:moveTo>
                    <a:pt x="0" y="190500"/>
                  </a:moveTo>
                  <a:lnTo>
                    <a:pt x="1276668" y="0"/>
                  </a:lnTo>
                  <a:lnTo>
                    <a:pt x="1276668" y="142512"/>
                  </a:lnTo>
                  <a:lnTo>
                    <a:pt x="0" y="653052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EDD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PA-矩形 47">
              <a:extLst>
                <a:ext uri="{FF2B5EF4-FFF2-40B4-BE49-F238E27FC236}">
                  <a16:creationId xmlns:a16="http://schemas.microsoft.com/office/drawing/2014/main" id="{1476DBA9-3E54-4F85-94E9-999FCE08D4E0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3287713" y="4192313"/>
              <a:ext cx="1276668" cy="653052"/>
            </a:xfrm>
            <a:custGeom>
              <a:avLst/>
              <a:gdLst>
                <a:gd name="connsiteX0" fmla="*/ 0 w 2160588"/>
                <a:gd name="connsiteY0" fmla="*/ 0 h 462552"/>
                <a:gd name="connsiteX1" fmla="*/ 2160588 w 2160588"/>
                <a:gd name="connsiteY1" fmla="*/ 0 h 462552"/>
                <a:gd name="connsiteX2" fmla="*/ 2160588 w 2160588"/>
                <a:gd name="connsiteY2" fmla="*/ 462552 h 462552"/>
                <a:gd name="connsiteX3" fmla="*/ 0 w 2160588"/>
                <a:gd name="connsiteY3" fmla="*/ 462552 h 462552"/>
                <a:gd name="connsiteX4" fmla="*/ 0 w 2160588"/>
                <a:gd name="connsiteY4" fmla="*/ 0 h 462552"/>
                <a:gd name="connsiteX0" fmla="*/ 0 w 2160588"/>
                <a:gd name="connsiteY0" fmla="*/ 0 h 1239792"/>
                <a:gd name="connsiteX1" fmla="*/ 2160588 w 2160588"/>
                <a:gd name="connsiteY1" fmla="*/ 0 h 1239792"/>
                <a:gd name="connsiteX2" fmla="*/ 1284288 w 2160588"/>
                <a:gd name="connsiteY2" fmla="*/ 1239792 h 1239792"/>
                <a:gd name="connsiteX3" fmla="*/ 0 w 2160588"/>
                <a:gd name="connsiteY3" fmla="*/ 462552 h 1239792"/>
                <a:gd name="connsiteX4" fmla="*/ 0 w 21605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1089660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190500 h 1430292"/>
                <a:gd name="connsiteX1" fmla="*/ 1276668 w 1284288"/>
                <a:gd name="connsiteY1" fmla="*/ 0 h 1430292"/>
                <a:gd name="connsiteX2" fmla="*/ 1284288 w 1284288"/>
                <a:gd name="connsiteY2" fmla="*/ 1430292 h 1430292"/>
                <a:gd name="connsiteX3" fmla="*/ 0 w 1284288"/>
                <a:gd name="connsiteY3" fmla="*/ 653052 h 1430292"/>
                <a:gd name="connsiteX4" fmla="*/ 0 w 1284288"/>
                <a:gd name="connsiteY4" fmla="*/ 190500 h 1430292"/>
                <a:gd name="connsiteX0" fmla="*/ 0 w 1284288"/>
                <a:gd name="connsiteY0" fmla="*/ 190500 h 653052"/>
                <a:gd name="connsiteX1" fmla="*/ 1276668 w 1284288"/>
                <a:gd name="connsiteY1" fmla="*/ 0 h 653052"/>
                <a:gd name="connsiteX2" fmla="*/ 1284288 w 1284288"/>
                <a:gd name="connsiteY2" fmla="*/ 150132 h 653052"/>
                <a:gd name="connsiteX3" fmla="*/ 0 w 1284288"/>
                <a:gd name="connsiteY3" fmla="*/ 653052 h 653052"/>
                <a:gd name="connsiteX4" fmla="*/ 0 w 1284288"/>
                <a:gd name="connsiteY4" fmla="*/ 190500 h 653052"/>
                <a:gd name="connsiteX0" fmla="*/ 0 w 1276668"/>
                <a:gd name="connsiteY0" fmla="*/ 190500 h 653052"/>
                <a:gd name="connsiteX1" fmla="*/ 1276668 w 1276668"/>
                <a:gd name="connsiteY1" fmla="*/ 0 h 653052"/>
                <a:gd name="connsiteX2" fmla="*/ 1276668 w 1276668"/>
                <a:gd name="connsiteY2" fmla="*/ 142512 h 653052"/>
                <a:gd name="connsiteX3" fmla="*/ 0 w 1276668"/>
                <a:gd name="connsiteY3" fmla="*/ 653052 h 653052"/>
                <a:gd name="connsiteX4" fmla="*/ 0 w 1276668"/>
                <a:gd name="connsiteY4" fmla="*/ 190500 h 65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668" h="653052">
                  <a:moveTo>
                    <a:pt x="0" y="190500"/>
                  </a:moveTo>
                  <a:lnTo>
                    <a:pt x="1276668" y="0"/>
                  </a:lnTo>
                  <a:lnTo>
                    <a:pt x="1276668" y="142512"/>
                  </a:lnTo>
                  <a:lnTo>
                    <a:pt x="0" y="653052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EAC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PA-组合 11">
            <a:extLst>
              <a:ext uri="{FF2B5EF4-FFF2-40B4-BE49-F238E27FC236}">
                <a16:creationId xmlns:a16="http://schemas.microsoft.com/office/drawing/2014/main" id="{0F9A613E-7F54-4B43-8AA3-C11453EE9E1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631431" y="4192313"/>
            <a:ext cx="1276668" cy="745153"/>
            <a:chOff x="7631431" y="4192313"/>
            <a:chExt cx="1276668" cy="745153"/>
          </a:xfrm>
        </p:grpSpPr>
        <p:sp>
          <p:nvSpPr>
            <p:cNvPr id="93" name="PA-矩形 47">
              <a:extLst>
                <a:ext uri="{FF2B5EF4-FFF2-40B4-BE49-F238E27FC236}">
                  <a16:creationId xmlns:a16="http://schemas.microsoft.com/office/drawing/2014/main" id="{D169ED09-D565-4A20-9DA9-852CCB1AB7D5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flipH="1">
              <a:off x="7631431" y="4284414"/>
              <a:ext cx="1276668" cy="653052"/>
            </a:xfrm>
            <a:custGeom>
              <a:avLst/>
              <a:gdLst>
                <a:gd name="connsiteX0" fmla="*/ 0 w 2160588"/>
                <a:gd name="connsiteY0" fmla="*/ 0 h 462552"/>
                <a:gd name="connsiteX1" fmla="*/ 2160588 w 2160588"/>
                <a:gd name="connsiteY1" fmla="*/ 0 h 462552"/>
                <a:gd name="connsiteX2" fmla="*/ 2160588 w 2160588"/>
                <a:gd name="connsiteY2" fmla="*/ 462552 h 462552"/>
                <a:gd name="connsiteX3" fmla="*/ 0 w 2160588"/>
                <a:gd name="connsiteY3" fmla="*/ 462552 h 462552"/>
                <a:gd name="connsiteX4" fmla="*/ 0 w 2160588"/>
                <a:gd name="connsiteY4" fmla="*/ 0 h 462552"/>
                <a:gd name="connsiteX0" fmla="*/ 0 w 2160588"/>
                <a:gd name="connsiteY0" fmla="*/ 0 h 1239792"/>
                <a:gd name="connsiteX1" fmla="*/ 2160588 w 2160588"/>
                <a:gd name="connsiteY1" fmla="*/ 0 h 1239792"/>
                <a:gd name="connsiteX2" fmla="*/ 1284288 w 2160588"/>
                <a:gd name="connsiteY2" fmla="*/ 1239792 h 1239792"/>
                <a:gd name="connsiteX3" fmla="*/ 0 w 2160588"/>
                <a:gd name="connsiteY3" fmla="*/ 462552 h 1239792"/>
                <a:gd name="connsiteX4" fmla="*/ 0 w 21605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1089660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190500 h 1430292"/>
                <a:gd name="connsiteX1" fmla="*/ 1276668 w 1284288"/>
                <a:gd name="connsiteY1" fmla="*/ 0 h 1430292"/>
                <a:gd name="connsiteX2" fmla="*/ 1284288 w 1284288"/>
                <a:gd name="connsiteY2" fmla="*/ 1430292 h 1430292"/>
                <a:gd name="connsiteX3" fmla="*/ 0 w 1284288"/>
                <a:gd name="connsiteY3" fmla="*/ 653052 h 1430292"/>
                <a:gd name="connsiteX4" fmla="*/ 0 w 1284288"/>
                <a:gd name="connsiteY4" fmla="*/ 190500 h 1430292"/>
                <a:gd name="connsiteX0" fmla="*/ 0 w 1284288"/>
                <a:gd name="connsiteY0" fmla="*/ 190500 h 653052"/>
                <a:gd name="connsiteX1" fmla="*/ 1276668 w 1284288"/>
                <a:gd name="connsiteY1" fmla="*/ 0 h 653052"/>
                <a:gd name="connsiteX2" fmla="*/ 1284288 w 1284288"/>
                <a:gd name="connsiteY2" fmla="*/ 150132 h 653052"/>
                <a:gd name="connsiteX3" fmla="*/ 0 w 1284288"/>
                <a:gd name="connsiteY3" fmla="*/ 653052 h 653052"/>
                <a:gd name="connsiteX4" fmla="*/ 0 w 1284288"/>
                <a:gd name="connsiteY4" fmla="*/ 190500 h 653052"/>
                <a:gd name="connsiteX0" fmla="*/ 0 w 1276668"/>
                <a:gd name="connsiteY0" fmla="*/ 190500 h 653052"/>
                <a:gd name="connsiteX1" fmla="*/ 1276668 w 1276668"/>
                <a:gd name="connsiteY1" fmla="*/ 0 h 653052"/>
                <a:gd name="connsiteX2" fmla="*/ 1276668 w 1276668"/>
                <a:gd name="connsiteY2" fmla="*/ 142512 h 653052"/>
                <a:gd name="connsiteX3" fmla="*/ 0 w 1276668"/>
                <a:gd name="connsiteY3" fmla="*/ 653052 h 653052"/>
                <a:gd name="connsiteX4" fmla="*/ 0 w 1276668"/>
                <a:gd name="connsiteY4" fmla="*/ 190500 h 65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668" h="653052">
                  <a:moveTo>
                    <a:pt x="0" y="190500"/>
                  </a:moveTo>
                  <a:lnTo>
                    <a:pt x="1276668" y="0"/>
                  </a:lnTo>
                  <a:lnTo>
                    <a:pt x="1276668" y="142512"/>
                  </a:lnTo>
                  <a:lnTo>
                    <a:pt x="0" y="653052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EDD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PA-矩形 47">
              <a:extLst>
                <a:ext uri="{FF2B5EF4-FFF2-40B4-BE49-F238E27FC236}">
                  <a16:creationId xmlns:a16="http://schemas.microsoft.com/office/drawing/2014/main" id="{4524051D-DD9E-4DD1-B8E0-A7001F9181ED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flipH="1">
              <a:off x="7631431" y="4192313"/>
              <a:ext cx="1276668" cy="653052"/>
            </a:xfrm>
            <a:custGeom>
              <a:avLst/>
              <a:gdLst>
                <a:gd name="connsiteX0" fmla="*/ 0 w 2160588"/>
                <a:gd name="connsiteY0" fmla="*/ 0 h 462552"/>
                <a:gd name="connsiteX1" fmla="*/ 2160588 w 2160588"/>
                <a:gd name="connsiteY1" fmla="*/ 0 h 462552"/>
                <a:gd name="connsiteX2" fmla="*/ 2160588 w 2160588"/>
                <a:gd name="connsiteY2" fmla="*/ 462552 h 462552"/>
                <a:gd name="connsiteX3" fmla="*/ 0 w 2160588"/>
                <a:gd name="connsiteY3" fmla="*/ 462552 h 462552"/>
                <a:gd name="connsiteX4" fmla="*/ 0 w 2160588"/>
                <a:gd name="connsiteY4" fmla="*/ 0 h 462552"/>
                <a:gd name="connsiteX0" fmla="*/ 0 w 2160588"/>
                <a:gd name="connsiteY0" fmla="*/ 0 h 1239792"/>
                <a:gd name="connsiteX1" fmla="*/ 2160588 w 2160588"/>
                <a:gd name="connsiteY1" fmla="*/ 0 h 1239792"/>
                <a:gd name="connsiteX2" fmla="*/ 1284288 w 2160588"/>
                <a:gd name="connsiteY2" fmla="*/ 1239792 h 1239792"/>
                <a:gd name="connsiteX3" fmla="*/ 0 w 2160588"/>
                <a:gd name="connsiteY3" fmla="*/ 462552 h 1239792"/>
                <a:gd name="connsiteX4" fmla="*/ 0 w 21605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1089660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190500 h 1430292"/>
                <a:gd name="connsiteX1" fmla="*/ 1276668 w 1284288"/>
                <a:gd name="connsiteY1" fmla="*/ 0 h 1430292"/>
                <a:gd name="connsiteX2" fmla="*/ 1284288 w 1284288"/>
                <a:gd name="connsiteY2" fmla="*/ 1430292 h 1430292"/>
                <a:gd name="connsiteX3" fmla="*/ 0 w 1284288"/>
                <a:gd name="connsiteY3" fmla="*/ 653052 h 1430292"/>
                <a:gd name="connsiteX4" fmla="*/ 0 w 1284288"/>
                <a:gd name="connsiteY4" fmla="*/ 190500 h 1430292"/>
                <a:gd name="connsiteX0" fmla="*/ 0 w 1284288"/>
                <a:gd name="connsiteY0" fmla="*/ 190500 h 653052"/>
                <a:gd name="connsiteX1" fmla="*/ 1276668 w 1284288"/>
                <a:gd name="connsiteY1" fmla="*/ 0 h 653052"/>
                <a:gd name="connsiteX2" fmla="*/ 1284288 w 1284288"/>
                <a:gd name="connsiteY2" fmla="*/ 150132 h 653052"/>
                <a:gd name="connsiteX3" fmla="*/ 0 w 1284288"/>
                <a:gd name="connsiteY3" fmla="*/ 653052 h 653052"/>
                <a:gd name="connsiteX4" fmla="*/ 0 w 1284288"/>
                <a:gd name="connsiteY4" fmla="*/ 190500 h 653052"/>
                <a:gd name="connsiteX0" fmla="*/ 0 w 1276668"/>
                <a:gd name="connsiteY0" fmla="*/ 190500 h 653052"/>
                <a:gd name="connsiteX1" fmla="*/ 1276668 w 1276668"/>
                <a:gd name="connsiteY1" fmla="*/ 0 h 653052"/>
                <a:gd name="connsiteX2" fmla="*/ 1276668 w 1276668"/>
                <a:gd name="connsiteY2" fmla="*/ 142512 h 653052"/>
                <a:gd name="connsiteX3" fmla="*/ 0 w 1276668"/>
                <a:gd name="connsiteY3" fmla="*/ 653052 h 653052"/>
                <a:gd name="connsiteX4" fmla="*/ 0 w 1276668"/>
                <a:gd name="connsiteY4" fmla="*/ 190500 h 65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668" h="653052">
                  <a:moveTo>
                    <a:pt x="0" y="190500"/>
                  </a:moveTo>
                  <a:lnTo>
                    <a:pt x="1276668" y="0"/>
                  </a:lnTo>
                  <a:lnTo>
                    <a:pt x="1276668" y="142512"/>
                  </a:lnTo>
                  <a:lnTo>
                    <a:pt x="0" y="653052"/>
                  </a:lnTo>
                  <a:lnTo>
                    <a:pt x="0" y="190500"/>
                  </a:lnTo>
                  <a:close/>
                </a:path>
              </a:pathLst>
            </a:custGeom>
            <a:solidFill>
              <a:srgbClr val="EAC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PA-组合 9">
            <a:extLst>
              <a:ext uri="{FF2B5EF4-FFF2-40B4-BE49-F238E27FC236}">
                <a16:creationId xmlns:a16="http://schemas.microsoft.com/office/drawing/2014/main" id="{24C411AF-E33D-4AE9-AC58-AC087EFD6B5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619766" y="2025419"/>
            <a:ext cx="1291908" cy="696458"/>
            <a:chOff x="7619766" y="2025419"/>
            <a:chExt cx="1291908" cy="696458"/>
          </a:xfrm>
        </p:grpSpPr>
        <p:sp>
          <p:nvSpPr>
            <p:cNvPr id="67" name="PA-矩形 47">
              <a:extLst>
                <a:ext uri="{FF2B5EF4-FFF2-40B4-BE49-F238E27FC236}">
                  <a16:creationId xmlns:a16="http://schemas.microsoft.com/office/drawing/2014/main" id="{F4A04063-541C-48F2-BC4A-6DFE99CDA19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flipH="1">
              <a:off x="7619766" y="2112640"/>
              <a:ext cx="1291908" cy="609237"/>
            </a:xfrm>
            <a:custGeom>
              <a:avLst/>
              <a:gdLst>
                <a:gd name="connsiteX0" fmla="*/ 0 w 2160588"/>
                <a:gd name="connsiteY0" fmla="*/ 0 h 462552"/>
                <a:gd name="connsiteX1" fmla="*/ 2160588 w 2160588"/>
                <a:gd name="connsiteY1" fmla="*/ 0 h 462552"/>
                <a:gd name="connsiteX2" fmla="*/ 2160588 w 2160588"/>
                <a:gd name="connsiteY2" fmla="*/ 462552 h 462552"/>
                <a:gd name="connsiteX3" fmla="*/ 0 w 2160588"/>
                <a:gd name="connsiteY3" fmla="*/ 462552 h 462552"/>
                <a:gd name="connsiteX4" fmla="*/ 0 w 2160588"/>
                <a:gd name="connsiteY4" fmla="*/ 0 h 462552"/>
                <a:gd name="connsiteX0" fmla="*/ 0 w 2160588"/>
                <a:gd name="connsiteY0" fmla="*/ 0 h 1239792"/>
                <a:gd name="connsiteX1" fmla="*/ 2160588 w 2160588"/>
                <a:gd name="connsiteY1" fmla="*/ 0 h 1239792"/>
                <a:gd name="connsiteX2" fmla="*/ 1284288 w 2160588"/>
                <a:gd name="connsiteY2" fmla="*/ 1239792 h 1239792"/>
                <a:gd name="connsiteX3" fmla="*/ 0 w 2160588"/>
                <a:gd name="connsiteY3" fmla="*/ 462552 h 1239792"/>
                <a:gd name="connsiteX4" fmla="*/ 0 w 21605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1089660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451485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0 h 917847"/>
                <a:gd name="connsiteX1" fmla="*/ 1284288 w 1284288"/>
                <a:gd name="connsiteY1" fmla="*/ 451485 h 917847"/>
                <a:gd name="connsiteX2" fmla="*/ 1240473 w 1284288"/>
                <a:gd name="connsiteY2" fmla="*/ 917847 h 917847"/>
                <a:gd name="connsiteX3" fmla="*/ 0 w 1284288"/>
                <a:gd name="connsiteY3" fmla="*/ 462552 h 917847"/>
                <a:gd name="connsiteX4" fmla="*/ 0 w 1284288"/>
                <a:gd name="connsiteY4" fmla="*/ 0 h 917847"/>
                <a:gd name="connsiteX0" fmla="*/ 0 w 1288098"/>
                <a:gd name="connsiteY0" fmla="*/ 0 h 544467"/>
                <a:gd name="connsiteX1" fmla="*/ 1284288 w 1288098"/>
                <a:gd name="connsiteY1" fmla="*/ 451485 h 544467"/>
                <a:gd name="connsiteX2" fmla="*/ 1288098 w 1288098"/>
                <a:gd name="connsiteY2" fmla="*/ 544467 h 544467"/>
                <a:gd name="connsiteX3" fmla="*/ 0 w 1288098"/>
                <a:gd name="connsiteY3" fmla="*/ 462552 h 544467"/>
                <a:gd name="connsiteX4" fmla="*/ 0 w 1288098"/>
                <a:gd name="connsiteY4" fmla="*/ 0 h 544467"/>
                <a:gd name="connsiteX0" fmla="*/ 0 w 1284288"/>
                <a:gd name="connsiteY0" fmla="*/ 0 h 574947"/>
                <a:gd name="connsiteX1" fmla="*/ 1284288 w 1284288"/>
                <a:gd name="connsiteY1" fmla="*/ 451485 h 574947"/>
                <a:gd name="connsiteX2" fmla="*/ 1284288 w 1284288"/>
                <a:gd name="connsiteY2" fmla="*/ 574947 h 574947"/>
                <a:gd name="connsiteX3" fmla="*/ 0 w 1284288"/>
                <a:gd name="connsiteY3" fmla="*/ 462552 h 574947"/>
                <a:gd name="connsiteX4" fmla="*/ 0 w 1284288"/>
                <a:gd name="connsiteY4" fmla="*/ 0 h 574947"/>
                <a:gd name="connsiteX0" fmla="*/ 0 w 1291908"/>
                <a:gd name="connsiteY0" fmla="*/ 0 h 609237"/>
                <a:gd name="connsiteX1" fmla="*/ 1284288 w 1291908"/>
                <a:gd name="connsiteY1" fmla="*/ 451485 h 609237"/>
                <a:gd name="connsiteX2" fmla="*/ 1291908 w 1291908"/>
                <a:gd name="connsiteY2" fmla="*/ 609237 h 609237"/>
                <a:gd name="connsiteX3" fmla="*/ 0 w 1291908"/>
                <a:gd name="connsiteY3" fmla="*/ 462552 h 609237"/>
                <a:gd name="connsiteX4" fmla="*/ 0 w 1291908"/>
                <a:gd name="connsiteY4" fmla="*/ 0 h 60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908" h="609237">
                  <a:moveTo>
                    <a:pt x="0" y="0"/>
                  </a:moveTo>
                  <a:lnTo>
                    <a:pt x="1284288" y="451485"/>
                  </a:lnTo>
                  <a:lnTo>
                    <a:pt x="1291908" y="609237"/>
                  </a:lnTo>
                  <a:lnTo>
                    <a:pt x="0" y="462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D6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PA-矩形 47">
              <a:extLst>
                <a:ext uri="{FF2B5EF4-FFF2-40B4-BE49-F238E27FC236}">
                  <a16:creationId xmlns:a16="http://schemas.microsoft.com/office/drawing/2014/main" id="{324C7AE6-DAD1-47E8-BFB4-105DECEC8710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flipH="1">
              <a:off x="7619766" y="2025419"/>
              <a:ext cx="1291908" cy="609237"/>
            </a:xfrm>
            <a:custGeom>
              <a:avLst/>
              <a:gdLst>
                <a:gd name="connsiteX0" fmla="*/ 0 w 2160588"/>
                <a:gd name="connsiteY0" fmla="*/ 0 h 462552"/>
                <a:gd name="connsiteX1" fmla="*/ 2160588 w 2160588"/>
                <a:gd name="connsiteY1" fmla="*/ 0 h 462552"/>
                <a:gd name="connsiteX2" fmla="*/ 2160588 w 2160588"/>
                <a:gd name="connsiteY2" fmla="*/ 462552 h 462552"/>
                <a:gd name="connsiteX3" fmla="*/ 0 w 2160588"/>
                <a:gd name="connsiteY3" fmla="*/ 462552 h 462552"/>
                <a:gd name="connsiteX4" fmla="*/ 0 w 2160588"/>
                <a:gd name="connsiteY4" fmla="*/ 0 h 462552"/>
                <a:gd name="connsiteX0" fmla="*/ 0 w 2160588"/>
                <a:gd name="connsiteY0" fmla="*/ 0 h 1239792"/>
                <a:gd name="connsiteX1" fmla="*/ 2160588 w 2160588"/>
                <a:gd name="connsiteY1" fmla="*/ 0 h 1239792"/>
                <a:gd name="connsiteX2" fmla="*/ 1284288 w 2160588"/>
                <a:gd name="connsiteY2" fmla="*/ 1239792 h 1239792"/>
                <a:gd name="connsiteX3" fmla="*/ 0 w 2160588"/>
                <a:gd name="connsiteY3" fmla="*/ 462552 h 1239792"/>
                <a:gd name="connsiteX4" fmla="*/ 0 w 21605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1089660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0 h 1239792"/>
                <a:gd name="connsiteX1" fmla="*/ 1284288 w 1284288"/>
                <a:gd name="connsiteY1" fmla="*/ 451485 h 1239792"/>
                <a:gd name="connsiteX2" fmla="*/ 1284288 w 1284288"/>
                <a:gd name="connsiteY2" fmla="*/ 1239792 h 1239792"/>
                <a:gd name="connsiteX3" fmla="*/ 0 w 1284288"/>
                <a:gd name="connsiteY3" fmla="*/ 462552 h 1239792"/>
                <a:gd name="connsiteX4" fmla="*/ 0 w 1284288"/>
                <a:gd name="connsiteY4" fmla="*/ 0 h 1239792"/>
                <a:gd name="connsiteX0" fmla="*/ 0 w 1284288"/>
                <a:gd name="connsiteY0" fmla="*/ 0 h 917847"/>
                <a:gd name="connsiteX1" fmla="*/ 1284288 w 1284288"/>
                <a:gd name="connsiteY1" fmla="*/ 451485 h 917847"/>
                <a:gd name="connsiteX2" fmla="*/ 1240473 w 1284288"/>
                <a:gd name="connsiteY2" fmla="*/ 917847 h 917847"/>
                <a:gd name="connsiteX3" fmla="*/ 0 w 1284288"/>
                <a:gd name="connsiteY3" fmla="*/ 462552 h 917847"/>
                <a:gd name="connsiteX4" fmla="*/ 0 w 1284288"/>
                <a:gd name="connsiteY4" fmla="*/ 0 h 917847"/>
                <a:gd name="connsiteX0" fmla="*/ 0 w 1288098"/>
                <a:gd name="connsiteY0" fmla="*/ 0 h 544467"/>
                <a:gd name="connsiteX1" fmla="*/ 1284288 w 1288098"/>
                <a:gd name="connsiteY1" fmla="*/ 451485 h 544467"/>
                <a:gd name="connsiteX2" fmla="*/ 1288098 w 1288098"/>
                <a:gd name="connsiteY2" fmla="*/ 544467 h 544467"/>
                <a:gd name="connsiteX3" fmla="*/ 0 w 1288098"/>
                <a:gd name="connsiteY3" fmla="*/ 462552 h 544467"/>
                <a:gd name="connsiteX4" fmla="*/ 0 w 1288098"/>
                <a:gd name="connsiteY4" fmla="*/ 0 h 544467"/>
                <a:gd name="connsiteX0" fmla="*/ 0 w 1284288"/>
                <a:gd name="connsiteY0" fmla="*/ 0 h 574947"/>
                <a:gd name="connsiteX1" fmla="*/ 1284288 w 1284288"/>
                <a:gd name="connsiteY1" fmla="*/ 451485 h 574947"/>
                <a:gd name="connsiteX2" fmla="*/ 1284288 w 1284288"/>
                <a:gd name="connsiteY2" fmla="*/ 574947 h 574947"/>
                <a:gd name="connsiteX3" fmla="*/ 0 w 1284288"/>
                <a:gd name="connsiteY3" fmla="*/ 462552 h 574947"/>
                <a:gd name="connsiteX4" fmla="*/ 0 w 1284288"/>
                <a:gd name="connsiteY4" fmla="*/ 0 h 574947"/>
                <a:gd name="connsiteX0" fmla="*/ 0 w 1291908"/>
                <a:gd name="connsiteY0" fmla="*/ 0 h 609237"/>
                <a:gd name="connsiteX1" fmla="*/ 1284288 w 1291908"/>
                <a:gd name="connsiteY1" fmla="*/ 451485 h 609237"/>
                <a:gd name="connsiteX2" fmla="*/ 1291908 w 1291908"/>
                <a:gd name="connsiteY2" fmla="*/ 609237 h 609237"/>
                <a:gd name="connsiteX3" fmla="*/ 0 w 1291908"/>
                <a:gd name="connsiteY3" fmla="*/ 462552 h 609237"/>
                <a:gd name="connsiteX4" fmla="*/ 0 w 1291908"/>
                <a:gd name="connsiteY4" fmla="*/ 0 h 60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908" h="609237">
                  <a:moveTo>
                    <a:pt x="0" y="0"/>
                  </a:moveTo>
                  <a:lnTo>
                    <a:pt x="1284288" y="451485"/>
                  </a:lnTo>
                  <a:lnTo>
                    <a:pt x="1291908" y="609237"/>
                  </a:lnTo>
                  <a:lnTo>
                    <a:pt x="0" y="462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CE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3C3F9AD5-E0C7-404B-AC95-BB4DC94FA286}"/>
              </a:ext>
            </a:extLst>
          </p:cNvPr>
          <p:cNvSpPr/>
          <p:nvPr/>
        </p:nvSpPr>
        <p:spPr>
          <a:xfrm>
            <a:off x="4365452" y="2210858"/>
            <a:ext cx="3461097" cy="4647142"/>
          </a:xfrm>
          <a:custGeom>
            <a:avLst/>
            <a:gdLst>
              <a:gd name="connsiteX0" fmla="*/ 0 w 3461097"/>
              <a:gd name="connsiteY0" fmla="*/ 0 h 5079634"/>
              <a:gd name="connsiteX1" fmla="*/ 849798 w 3461097"/>
              <a:gd name="connsiteY1" fmla="*/ 14350 h 5079634"/>
              <a:gd name="connsiteX2" fmla="*/ 1730549 w 3461097"/>
              <a:gd name="connsiteY2" fmla="*/ 19262 h 5079634"/>
              <a:gd name="connsiteX3" fmla="*/ 2611301 w 3461097"/>
              <a:gd name="connsiteY3" fmla="*/ 14350 h 5079634"/>
              <a:gd name="connsiteX4" fmla="*/ 3461097 w 3461097"/>
              <a:gd name="connsiteY4" fmla="*/ 0 h 5079634"/>
              <a:gd name="connsiteX5" fmla="*/ 3461097 w 3461097"/>
              <a:gd name="connsiteY5" fmla="*/ 5079634 h 5079634"/>
              <a:gd name="connsiteX6" fmla="*/ 0 w 3461097"/>
              <a:gd name="connsiteY6" fmla="*/ 5079634 h 507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61097" h="5079634">
                <a:moveTo>
                  <a:pt x="0" y="0"/>
                </a:moveTo>
                <a:lnTo>
                  <a:pt x="849798" y="14350"/>
                </a:lnTo>
                <a:cubicBezTo>
                  <a:pt x="1138807" y="17595"/>
                  <a:pt x="1432695" y="19262"/>
                  <a:pt x="1730549" y="19262"/>
                </a:cubicBezTo>
                <a:cubicBezTo>
                  <a:pt x="2028403" y="19262"/>
                  <a:pt x="2322292" y="17595"/>
                  <a:pt x="2611301" y="14350"/>
                </a:cubicBezTo>
                <a:lnTo>
                  <a:pt x="3461097" y="0"/>
                </a:lnTo>
                <a:lnTo>
                  <a:pt x="3461097" y="5079634"/>
                </a:lnTo>
                <a:lnTo>
                  <a:pt x="0" y="5079634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>
                  <a:lumMod val="95000"/>
                </a:schemeClr>
              </a:gs>
              <a:gs pos="60000">
                <a:srgbClr val="E6E6E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0" y="24126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A6C5D111-A1D3-42DD-A3DD-8781A5F514CC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r="36801" b="6181"/>
          <a:stretch/>
        </p:blipFill>
        <p:spPr>
          <a:xfrm>
            <a:off x="4383494" y="1660067"/>
            <a:ext cx="3425013" cy="7026887"/>
          </a:xfrm>
          <a:prstGeom prst="rect">
            <a:avLst/>
          </a:prstGeom>
          <a:effectLst/>
        </p:spPr>
      </p:pic>
      <p:grpSp>
        <p:nvGrpSpPr>
          <p:cNvPr id="3" name="PA-组合 2">
            <a:extLst>
              <a:ext uri="{FF2B5EF4-FFF2-40B4-BE49-F238E27FC236}">
                <a16:creationId xmlns:a16="http://schemas.microsoft.com/office/drawing/2014/main" id="{76D93D2D-D219-4594-91AD-2CF30F755FF8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127125" y="2025420"/>
            <a:ext cx="2160588" cy="553992"/>
            <a:chOff x="1127125" y="2025420"/>
            <a:chExt cx="2160588" cy="553992"/>
          </a:xfrm>
        </p:grpSpPr>
        <p:sp>
          <p:nvSpPr>
            <p:cNvPr id="49" name="PA-矩形 48">
              <a:extLst>
                <a:ext uri="{FF2B5EF4-FFF2-40B4-BE49-F238E27FC236}">
                  <a16:creationId xmlns:a16="http://schemas.microsoft.com/office/drawing/2014/main" id="{521502EF-3E29-4E82-85E5-8C6711C63620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1127125" y="2116860"/>
              <a:ext cx="2160588" cy="462552"/>
            </a:xfrm>
            <a:prstGeom prst="rect">
              <a:avLst/>
            </a:prstGeom>
            <a:solidFill>
              <a:srgbClr val="F2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PA-矩形 16">
              <a:extLst>
                <a:ext uri="{FF2B5EF4-FFF2-40B4-BE49-F238E27FC236}">
                  <a16:creationId xmlns:a16="http://schemas.microsoft.com/office/drawing/2014/main" id="{4FF0C963-81F0-4EC9-925A-378436BD8B0B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1127125" y="2025420"/>
              <a:ext cx="2160588" cy="462552"/>
            </a:xfrm>
            <a:prstGeom prst="rect">
              <a:avLst/>
            </a:prstGeom>
            <a:solidFill>
              <a:srgbClr val="EFD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PA-文本框 46">
            <a:extLst>
              <a:ext uri="{FF2B5EF4-FFF2-40B4-BE49-F238E27FC236}">
                <a16:creationId xmlns:a16="http://schemas.microsoft.com/office/drawing/2014/main" id="{AA1C50A8-153B-432D-9C4D-DCB7EB71358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35445" y="2026307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51" name="PA-文本框 50">
            <a:extLst>
              <a:ext uri="{FF2B5EF4-FFF2-40B4-BE49-F238E27FC236}">
                <a16:creationId xmlns:a16="http://schemas.microsoft.com/office/drawing/2014/main" id="{E2B4F985-E467-418E-B61E-EF622070C61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127125" y="2578202"/>
            <a:ext cx="2160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" name="PA-组合 3">
            <a:extLst>
              <a:ext uri="{FF2B5EF4-FFF2-40B4-BE49-F238E27FC236}">
                <a16:creationId xmlns:a16="http://schemas.microsoft.com/office/drawing/2014/main" id="{B0F5876C-341E-4636-BCD7-1FF9C695CD0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127125" y="4382813"/>
            <a:ext cx="2160588" cy="553992"/>
            <a:chOff x="1127125" y="4382813"/>
            <a:chExt cx="2160588" cy="553992"/>
          </a:xfrm>
        </p:grpSpPr>
        <p:sp>
          <p:nvSpPr>
            <p:cNvPr id="53" name="PA-矩形 52">
              <a:extLst>
                <a:ext uri="{FF2B5EF4-FFF2-40B4-BE49-F238E27FC236}">
                  <a16:creationId xmlns:a16="http://schemas.microsoft.com/office/drawing/2014/main" id="{1CD7EF96-34CD-4142-B5F3-6AD9482EB4B9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127125" y="4474253"/>
              <a:ext cx="2160588" cy="462552"/>
            </a:xfrm>
            <a:prstGeom prst="rect">
              <a:avLst/>
            </a:prstGeom>
            <a:solidFill>
              <a:srgbClr val="F2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PA-矩形 53">
              <a:extLst>
                <a:ext uri="{FF2B5EF4-FFF2-40B4-BE49-F238E27FC236}">
                  <a16:creationId xmlns:a16="http://schemas.microsoft.com/office/drawing/2014/main" id="{A5AE177A-E853-4035-A378-D9F366586F6A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127125" y="4382813"/>
              <a:ext cx="2160588" cy="462552"/>
            </a:xfrm>
            <a:prstGeom prst="rect">
              <a:avLst/>
            </a:prstGeom>
            <a:solidFill>
              <a:srgbClr val="EFD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PA-文本框 54">
            <a:extLst>
              <a:ext uri="{FF2B5EF4-FFF2-40B4-BE49-F238E27FC236}">
                <a16:creationId xmlns:a16="http://schemas.microsoft.com/office/drawing/2014/main" id="{CAF33568-D742-4F75-8BED-C533C19A2B9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135445" y="4383700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57" name="PA-文本框 56">
            <a:extLst>
              <a:ext uri="{FF2B5EF4-FFF2-40B4-BE49-F238E27FC236}">
                <a16:creationId xmlns:a16="http://schemas.microsoft.com/office/drawing/2014/main" id="{54116039-E07E-4E4B-8510-2B1D7233D25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27124" y="4935595"/>
            <a:ext cx="21605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CFC94FC7-5C1A-4A59-AE60-3066D76C590A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8906628" y="2025420"/>
            <a:ext cx="2160588" cy="553992"/>
            <a:chOff x="8906628" y="2025420"/>
            <a:chExt cx="2160588" cy="553992"/>
          </a:xfrm>
        </p:grpSpPr>
        <p:sp>
          <p:nvSpPr>
            <p:cNvPr id="61" name="PA-矩形 60">
              <a:extLst>
                <a:ext uri="{FF2B5EF4-FFF2-40B4-BE49-F238E27FC236}">
                  <a16:creationId xmlns:a16="http://schemas.microsoft.com/office/drawing/2014/main" id="{E046B305-1AD3-4148-A776-4C90B500C087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>
              <a:off x="8906628" y="2116860"/>
              <a:ext cx="2160588" cy="462552"/>
            </a:xfrm>
            <a:prstGeom prst="rect">
              <a:avLst/>
            </a:prstGeom>
            <a:solidFill>
              <a:srgbClr val="F2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PA-矩形 61">
              <a:extLst>
                <a:ext uri="{FF2B5EF4-FFF2-40B4-BE49-F238E27FC236}">
                  <a16:creationId xmlns:a16="http://schemas.microsoft.com/office/drawing/2014/main" id="{386B4A80-04C6-4525-B15D-A08A09C7B24E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8906628" y="2025420"/>
              <a:ext cx="2160588" cy="462552"/>
            </a:xfrm>
            <a:prstGeom prst="rect">
              <a:avLst/>
            </a:prstGeom>
            <a:solidFill>
              <a:srgbClr val="EFD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PA-文本框 62">
            <a:extLst>
              <a:ext uri="{FF2B5EF4-FFF2-40B4-BE49-F238E27FC236}">
                <a16:creationId xmlns:a16="http://schemas.microsoft.com/office/drawing/2014/main" id="{8F674C02-4D83-4F7C-B3F8-D4975F574C6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914948" y="2026307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65" name="PA-文本框 64">
            <a:extLst>
              <a:ext uri="{FF2B5EF4-FFF2-40B4-BE49-F238E27FC236}">
                <a16:creationId xmlns:a16="http://schemas.microsoft.com/office/drawing/2014/main" id="{56A72C01-38F9-465C-97D2-FBD32689A42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911674" y="2578202"/>
            <a:ext cx="215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14" name="PA-组合 13">
            <a:extLst>
              <a:ext uri="{FF2B5EF4-FFF2-40B4-BE49-F238E27FC236}">
                <a16:creationId xmlns:a16="http://schemas.microsoft.com/office/drawing/2014/main" id="{8CA4945F-3CB6-407A-B698-ECD13C4C5D37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8906628" y="4382813"/>
            <a:ext cx="2160588" cy="553992"/>
            <a:chOff x="8906628" y="4382813"/>
            <a:chExt cx="2160588" cy="553992"/>
          </a:xfrm>
        </p:grpSpPr>
        <p:sp>
          <p:nvSpPr>
            <p:cNvPr id="90" name="PA-矩形 89">
              <a:extLst>
                <a:ext uri="{FF2B5EF4-FFF2-40B4-BE49-F238E27FC236}">
                  <a16:creationId xmlns:a16="http://schemas.microsoft.com/office/drawing/2014/main" id="{1C46CF49-C194-4D02-A259-145886057E7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8906628" y="4474253"/>
              <a:ext cx="2160588" cy="462552"/>
            </a:xfrm>
            <a:prstGeom prst="rect">
              <a:avLst/>
            </a:prstGeom>
            <a:solidFill>
              <a:srgbClr val="F2E0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PA-矩形 90">
              <a:extLst>
                <a:ext uri="{FF2B5EF4-FFF2-40B4-BE49-F238E27FC236}">
                  <a16:creationId xmlns:a16="http://schemas.microsoft.com/office/drawing/2014/main" id="{B3C48450-5C6F-494E-9061-330305289D88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8906628" y="4382813"/>
              <a:ext cx="2160588" cy="462552"/>
            </a:xfrm>
            <a:prstGeom prst="rect">
              <a:avLst/>
            </a:prstGeom>
            <a:solidFill>
              <a:srgbClr val="EFD9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2" name="PA-文本框 91">
            <a:extLst>
              <a:ext uri="{FF2B5EF4-FFF2-40B4-BE49-F238E27FC236}">
                <a16:creationId xmlns:a16="http://schemas.microsoft.com/office/drawing/2014/main" id="{BF253CB5-8A5F-4C5D-A7A7-5166DDACBF44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914948" y="4383700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95" name="PA-文本框 94">
            <a:extLst>
              <a:ext uri="{FF2B5EF4-FFF2-40B4-BE49-F238E27FC236}">
                <a16:creationId xmlns:a16="http://schemas.microsoft.com/office/drawing/2014/main" id="{24039378-4FAC-4291-B9D0-D702B4CF8B2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911674" y="4935595"/>
            <a:ext cx="21532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72714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/>
      <p:bldP spid="51" grpId="0"/>
      <p:bldP spid="55" grpId="0"/>
      <p:bldP spid="57" grpId="0"/>
      <p:bldP spid="63" grpId="0"/>
      <p:bldP spid="65" grpId="0"/>
      <p:bldP spid="92" grpId="0"/>
      <p:bldP spid="9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9FECA11-D1EF-AB0A-D532-4BF4C33B0079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6096002 w 12192001"/>
              <a:gd name="connsiteY2" fmla="*/ 297431 h 5357803"/>
              <a:gd name="connsiteX3" fmla="*/ 12014719 w 12192001"/>
              <a:gd name="connsiteY3" fmla="*/ 23285 h 5357803"/>
              <a:gd name="connsiteX4" fmla="*/ 12192001 w 12192001"/>
              <a:gd name="connsiteY4" fmla="*/ 0 h 5357803"/>
              <a:gd name="connsiteX5" fmla="*/ 12192001 w 12192001"/>
              <a:gd name="connsiteY5" fmla="*/ 5357803 h 5357803"/>
              <a:gd name="connsiteX6" fmla="*/ 0 w 12192001"/>
              <a:gd name="connsiteY6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1584117" y="190713"/>
                  <a:pt x="3713170" y="297431"/>
                  <a:pt x="6096002" y="297431"/>
                </a:cubicBezTo>
                <a:cubicBezTo>
                  <a:pt x="8478835" y="297431"/>
                  <a:pt x="10607887" y="190713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860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PA-文本框 49">
            <a:extLst>
              <a:ext uri="{FF2B5EF4-FFF2-40B4-BE49-F238E27FC236}">
                <a16:creationId xmlns:a16="http://schemas.microsoft.com/office/drawing/2014/main" id="{9E406DF4-68CF-4036-8A4A-05FFF643FA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47814" y="2224201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51" name="PA-文本框 50">
            <a:extLst>
              <a:ext uri="{FF2B5EF4-FFF2-40B4-BE49-F238E27FC236}">
                <a16:creationId xmlns:a16="http://schemas.microsoft.com/office/drawing/2014/main" id="{BE8A5B89-F8E6-49BD-A15A-A14DDE36B7A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45615" y="2641857"/>
            <a:ext cx="27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PA-文本框 51">
            <a:extLst>
              <a:ext uri="{FF2B5EF4-FFF2-40B4-BE49-F238E27FC236}">
                <a16:creationId xmlns:a16="http://schemas.microsoft.com/office/drawing/2014/main" id="{A0973A98-BB7E-4D2F-978C-36CEC32337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48759" y="3702589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53" name="PA-文本框 52">
            <a:extLst>
              <a:ext uri="{FF2B5EF4-FFF2-40B4-BE49-F238E27FC236}">
                <a16:creationId xmlns:a16="http://schemas.microsoft.com/office/drawing/2014/main" id="{69D94590-A75F-4FD8-A244-D4DEB8C3C0B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46560" y="4120245"/>
            <a:ext cx="27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4" name="PA-文本框 53">
            <a:extLst>
              <a:ext uri="{FF2B5EF4-FFF2-40B4-BE49-F238E27FC236}">
                <a16:creationId xmlns:a16="http://schemas.microsoft.com/office/drawing/2014/main" id="{83E4078A-232D-49B3-AA8F-7879DB17941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49704" y="5180977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55" name="PA-文本框 54">
            <a:extLst>
              <a:ext uri="{FF2B5EF4-FFF2-40B4-BE49-F238E27FC236}">
                <a16:creationId xmlns:a16="http://schemas.microsoft.com/office/drawing/2014/main" id="{B39B004C-67A7-4D40-830D-6F04FD5B78B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47505" y="5598633"/>
            <a:ext cx="27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6" name="PA-文本框 55">
            <a:extLst>
              <a:ext uri="{FF2B5EF4-FFF2-40B4-BE49-F238E27FC236}">
                <a16:creationId xmlns:a16="http://schemas.microsoft.com/office/drawing/2014/main" id="{E8317536-4EA8-4A0D-8DE6-658B8700A91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762086" y="2224201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57" name="PA-文本框 56">
            <a:extLst>
              <a:ext uri="{FF2B5EF4-FFF2-40B4-BE49-F238E27FC236}">
                <a16:creationId xmlns:a16="http://schemas.microsoft.com/office/drawing/2014/main" id="{4002B31F-61DD-4EC9-B28C-752B319EF4D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759887" y="2641857"/>
            <a:ext cx="27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8" name="PA-文本框 57">
            <a:extLst>
              <a:ext uri="{FF2B5EF4-FFF2-40B4-BE49-F238E27FC236}">
                <a16:creationId xmlns:a16="http://schemas.microsoft.com/office/drawing/2014/main" id="{1AB269FE-1901-4F9D-84A1-2A5F05EC641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63031" y="3702589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59" name="PA-文本框 58">
            <a:extLst>
              <a:ext uri="{FF2B5EF4-FFF2-40B4-BE49-F238E27FC236}">
                <a16:creationId xmlns:a16="http://schemas.microsoft.com/office/drawing/2014/main" id="{7F064496-265C-4A4C-86EB-369B8AA97630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760832" y="4120245"/>
            <a:ext cx="27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60" name="PA-文本框 59">
            <a:extLst>
              <a:ext uri="{FF2B5EF4-FFF2-40B4-BE49-F238E27FC236}">
                <a16:creationId xmlns:a16="http://schemas.microsoft.com/office/drawing/2014/main" id="{9C705C1E-27FD-4D27-8526-9FEBE345776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763976" y="5180977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61" name="PA-文本框 60">
            <a:extLst>
              <a:ext uri="{FF2B5EF4-FFF2-40B4-BE49-F238E27FC236}">
                <a16:creationId xmlns:a16="http://schemas.microsoft.com/office/drawing/2014/main" id="{DE188CD2-5C99-4690-AB98-BE79E724D71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61777" y="5590590"/>
            <a:ext cx="272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4AA2546-45C1-40A3-BE95-EEE72CBFC6A7}"/>
              </a:ext>
            </a:extLst>
          </p:cNvPr>
          <p:cNvGrpSpPr/>
          <p:nvPr/>
        </p:nvGrpSpPr>
        <p:grpSpPr>
          <a:xfrm>
            <a:off x="3677833" y="2200421"/>
            <a:ext cx="4836334" cy="4373125"/>
            <a:chOff x="3677833" y="2200421"/>
            <a:chExt cx="4836334" cy="4373125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C143C9A-187E-4D7E-99EF-0CC95D485573}"/>
                </a:ext>
              </a:extLst>
            </p:cNvPr>
            <p:cNvGrpSpPr/>
            <p:nvPr/>
          </p:nvGrpSpPr>
          <p:grpSpPr>
            <a:xfrm>
              <a:off x="3677833" y="2200421"/>
              <a:ext cx="4836334" cy="4373125"/>
              <a:chOff x="2335007" y="2180550"/>
              <a:chExt cx="5405469" cy="488775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85F77831-4487-4D0A-B2F6-FD0AC383104B}"/>
                  </a:ext>
                </a:extLst>
              </p:cNvPr>
              <p:cNvSpPr/>
              <p:nvPr/>
            </p:nvSpPr>
            <p:spPr>
              <a:xfrm>
                <a:off x="3316186" y="2260763"/>
                <a:ext cx="1297459" cy="1297459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80000"/>
                    </a:srgbClr>
                  </a:gs>
                  <a:gs pos="100000">
                    <a:srgbClr val="EFD9A3">
                      <a:alpha val="4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DE9D9FFA-57FB-47B8-B0A9-EB9F84D85D11}"/>
                  </a:ext>
                </a:extLst>
              </p:cNvPr>
              <p:cNvSpPr/>
              <p:nvPr/>
            </p:nvSpPr>
            <p:spPr>
              <a:xfrm>
                <a:off x="5395361" y="3263873"/>
                <a:ext cx="1068218" cy="1068218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60000">
                    <a:srgbClr val="E6E6E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EA369FEC-2E45-4398-8400-DE30A8154CBD}"/>
                  </a:ext>
                </a:extLst>
              </p:cNvPr>
              <p:cNvSpPr/>
              <p:nvPr/>
            </p:nvSpPr>
            <p:spPr>
              <a:xfrm>
                <a:off x="4712479" y="2180550"/>
                <a:ext cx="740827" cy="74082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60000">
                    <a:srgbClr val="E6E6E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>
                <a:extLst>
                  <a:ext uri="{FF2B5EF4-FFF2-40B4-BE49-F238E27FC236}">
                    <a16:creationId xmlns:a16="http://schemas.microsoft.com/office/drawing/2014/main" id="{05960498-E708-4D61-BA7E-34472D50167B}"/>
                  </a:ext>
                </a:extLst>
              </p:cNvPr>
              <p:cNvSpPr/>
              <p:nvPr/>
            </p:nvSpPr>
            <p:spPr>
              <a:xfrm>
                <a:off x="5540464" y="2689372"/>
                <a:ext cx="469494" cy="469494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80000"/>
                    </a:srgbClr>
                  </a:gs>
                  <a:gs pos="100000">
                    <a:srgbClr val="EFD9A3">
                      <a:alpha val="4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椭圆 74">
                <a:extLst>
                  <a:ext uri="{FF2B5EF4-FFF2-40B4-BE49-F238E27FC236}">
                    <a16:creationId xmlns:a16="http://schemas.microsoft.com/office/drawing/2014/main" id="{555E700D-129F-451E-ACB4-164B6666CA6D}"/>
                  </a:ext>
                </a:extLst>
              </p:cNvPr>
              <p:cNvSpPr/>
              <p:nvPr/>
            </p:nvSpPr>
            <p:spPr>
              <a:xfrm>
                <a:off x="4725031" y="3060670"/>
                <a:ext cx="583726" cy="583726"/>
              </a:xfrm>
              <a:prstGeom prst="ellipse">
                <a:avLst/>
              </a:prstGeom>
              <a:gradFill>
                <a:gsLst>
                  <a:gs pos="100000">
                    <a:srgbClr val="E8E8E8"/>
                  </a:gs>
                  <a:gs pos="0">
                    <a:srgbClr val="FBFBFB"/>
                  </a:gs>
                  <a:gs pos="60000">
                    <a:srgbClr val="E6E6E6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A67CBE76-882A-48E3-AC68-66B0BA4C25D7}"/>
                  </a:ext>
                </a:extLst>
              </p:cNvPr>
              <p:cNvSpPr/>
              <p:nvPr/>
            </p:nvSpPr>
            <p:spPr>
              <a:xfrm>
                <a:off x="3964915" y="3614537"/>
                <a:ext cx="856828" cy="856828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40000"/>
                    </a:srgbClr>
                  </a:gs>
                  <a:gs pos="100000">
                    <a:srgbClr val="EFD9A3">
                      <a:alpha val="2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>
                <a:extLst>
                  <a:ext uri="{FF2B5EF4-FFF2-40B4-BE49-F238E27FC236}">
                    <a16:creationId xmlns:a16="http://schemas.microsoft.com/office/drawing/2014/main" id="{D0643441-FF9F-4975-A2DC-963998760605}"/>
                  </a:ext>
                </a:extLst>
              </p:cNvPr>
              <p:cNvSpPr/>
              <p:nvPr/>
            </p:nvSpPr>
            <p:spPr>
              <a:xfrm>
                <a:off x="3336692" y="3621492"/>
                <a:ext cx="496330" cy="49633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60000">
                    <a:srgbClr val="E6E6E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椭圆 78">
                <a:extLst>
                  <a:ext uri="{FF2B5EF4-FFF2-40B4-BE49-F238E27FC236}">
                    <a16:creationId xmlns:a16="http://schemas.microsoft.com/office/drawing/2014/main" id="{F48C18C6-F3F8-4938-9188-63D2F8A414BA}"/>
                  </a:ext>
                </a:extLst>
              </p:cNvPr>
              <p:cNvSpPr/>
              <p:nvPr/>
            </p:nvSpPr>
            <p:spPr>
              <a:xfrm>
                <a:off x="4982029" y="3894081"/>
                <a:ext cx="328662" cy="32866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60000">
                    <a:srgbClr val="E6E6E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>
                <a:extLst>
                  <a:ext uri="{FF2B5EF4-FFF2-40B4-BE49-F238E27FC236}">
                    <a16:creationId xmlns:a16="http://schemas.microsoft.com/office/drawing/2014/main" id="{C8B8BEF1-B816-44CB-A1D1-A105780F540F}"/>
                  </a:ext>
                </a:extLst>
              </p:cNvPr>
              <p:cNvSpPr/>
              <p:nvPr/>
            </p:nvSpPr>
            <p:spPr>
              <a:xfrm>
                <a:off x="2688264" y="5068576"/>
                <a:ext cx="1415565" cy="1415565"/>
              </a:xfrm>
              <a:prstGeom prst="ellipse">
                <a:avLst/>
              </a:prstGeom>
              <a:gradFill>
                <a:gsLst>
                  <a:gs pos="100000">
                    <a:srgbClr val="E8E8E8"/>
                  </a:gs>
                  <a:gs pos="0">
                    <a:srgbClr val="FBFBFB"/>
                  </a:gs>
                  <a:gs pos="60000">
                    <a:srgbClr val="E6E6E6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918824F3-F170-41D8-BA59-E4A1C9B61FF4}"/>
                  </a:ext>
                </a:extLst>
              </p:cNvPr>
              <p:cNvSpPr/>
              <p:nvPr/>
            </p:nvSpPr>
            <p:spPr>
              <a:xfrm>
                <a:off x="3578710" y="4273030"/>
                <a:ext cx="198792" cy="198792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80000"/>
                    </a:srgbClr>
                  </a:gs>
                  <a:gs pos="100000">
                    <a:srgbClr val="EFD9A3">
                      <a:alpha val="4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>
                <a:extLst>
                  <a:ext uri="{FF2B5EF4-FFF2-40B4-BE49-F238E27FC236}">
                    <a16:creationId xmlns:a16="http://schemas.microsoft.com/office/drawing/2014/main" id="{760CF6E5-1979-493D-A4DC-0E70CC601A9B}"/>
                  </a:ext>
                </a:extLst>
              </p:cNvPr>
              <p:cNvSpPr/>
              <p:nvPr/>
            </p:nvSpPr>
            <p:spPr>
              <a:xfrm>
                <a:off x="4750811" y="4340942"/>
                <a:ext cx="860843" cy="860843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80000"/>
                    </a:srgbClr>
                  </a:gs>
                  <a:gs pos="100000">
                    <a:srgbClr val="EFD9A3">
                      <a:alpha val="4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椭圆 82">
                <a:extLst>
                  <a:ext uri="{FF2B5EF4-FFF2-40B4-BE49-F238E27FC236}">
                    <a16:creationId xmlns:a16="http://schemas.microsoft.com/office/drawing/2014/main" id="{60147FCF-558A-4088-BCAC-F2131D704B2E}"/>
                  </a:ext>
                </a:extLst>
              </p:cNvPr>
              <p:cNvSpPr/>
              <p:nvPr/>
            </p:nvSpPr>
            <p:spPr>
              <a:xfrm>
                <a:off x="2335007" y="3990376"/>
                <a:ext cx="1029342" cy="1029342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40000"/>
                    </a:srgbClr>
                  </a:gs>
                  <a:gs pos="100000">
                    <a:srgbClr val="EFD9A3">
                      <a:alpha val="2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>
                <a:extLst>
                  <a:ext uri="{FF2B5EF4-FFF2-40B4-BE49-F238E27FC236}">
                    <a16:creationId xmlns:a16="http://schemas.microsoft.com/office/drawing/2014/main" id="{E7C4AD5B-2EB5-4720-91E3-58F5BC4B6383}"/>
                  </a:ext>
                </a:extLst>
              </p:cNvPr>
              <p:cNvSpPr/>
              <p:nvPr/>
            </p:nvSpPr>
            <p:spPr>
              <a:xfrm>
                <a:off x="6641535" y="3321773"/>
                <a:ext cx="618853" cy="618853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80000"/>
                    </a:srgbClr>
                  </a:gs>
                  <a:gs pos="100000">
                    <a:srgbClr val="EFD9A3">
                      <a:alpha val="4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>
                <a:extLst>
                  <a:ext uri="{FF2B5EF4-FFF2-40B4-BE49-F238E27FC236}">
                    <a16:creationId xmlns:a16="http://schemas.microsoft.com/office/drawing/2014/main" id="{5088744E-6AA0-4DCD-8FF9-1513F72D86B6}"/>
                  </a:ext>
                </a:extLst>
              </p:cNvPr>
              <p:cNvSpPr/>
              <p:nvPr/>
            </p:nvSpPr>
            <p:spPr>
              <a:xfrm>
                <a:off x="6454327" y="4042951"/>
                <a:ext cx="466453" cy="466453"/>
              </a:xfrm>
              <a:prstGeom prst="ellipse">
                <a:avLst/>
              </a:prstGeom>
              <a:gradFill>
                <a:gsLst>
                  <a:gs pos="100000">
                    <a:srgbClr val="E8E8E8"/>
                  </a:gs>
                  <a:gs pos="0">
                    <a:srgbClr val="FBFBFB"/>
                  </a:gs>
                  <a:gs pos="60000">
                    <a:srgbClr val="E6E6E6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0E9D7089-2A57-4A43-AB56-A4735171E0D8}"/>
                  </a:ext>
                </a:extLst>
              </p:cNvPr>
              <p:cNvSpPr/>
              <p:nvPr/>
            </p:nvSpPr>
            <p:spPr>
              <a:xfrm>
                <a:off x="4750811" y="5880669"/>
                <a:ext cx="1187631" cy="1187631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80000"/>
                    </a:srgbClr>
                  </a:gs>
                  <a:gs pos="100000">
                    <a:srgbClr val="EFD9A3">
                      <a:alpha val="4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2205D221-CBEF-415E-9DF4-BCFD10435847}"/>
                  </a:ext>
                </a:extLst>
              </p:cNvPr>
              <p:cNvSpPr/>
              <p:nvPr/>
            </p:nvSpPr>
            <p:spPr>
              <a:xfrm>
                <a:off x="7341130" y="3824662"/>
                <a:ext cx="317387" cy="317387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60000">
                    <a:srgbClr val="E6E6E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>
                <a:extLst>
                  <a:ext uri="{FF2B5EF4-FFF2-40B4-BE49-F238E27FC236}">
                    <a16:creationId xmlns:a16="http://schemas.microsoft.com/office/drawing/2014/main" id="{AAA71416-E314-4263-BE6C-3705BEFE004A}"/>
                  </a:ext>
                </a:extLst>
              </p:cNvPr>
              <p:cNvSpPr/>
              <p:nvPr/>
            </p:nvSpPr>
            <p:spPr>
              <a:xfrm>
                <a:off x="6320583" y="2685372"/>
                <a:ext cx="510910" cy="51091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60000">
                    <a:srgbClr val="E6E6E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>
                <a:extLst>
                  <a:ext uri="{FF2B5EF4-FFF2-40B4-BE49-F238E27FC236}">
                    <a16:creationId xmlns:a16="http://schemas.microsoft.com/office/drawing/2014/main" id="{86BDAA6A-E9A1-43FC-8BF4-98E5B1FC37D9}"/>
                  </a:ext>
                </a:extLst>
              </p:cNvPr>
              <p:cNvSpPr/>
              <p:nvPr/>
            </p:nvSpPr>
            <p:spPr>
              <a:xfrm>
                <a:off x="6966418" y="4364530"/>
                <a:ext cx="774058" cy="774058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40000"/>
                    </a:srgbClr>
                  </a:gs>
                  <a:gs pos="100000">
                    <a:srgbClr val="EFD9A3">
                      <a:alpha val="2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id="{CFAFFD3B-EC1C-4052-AED9-2954B644A500}"/>
                  </a:ext>
                </a:extLst>
              </p:cNvPr>
              <p:cNvSpPr/>
              <p:nvPr/>
            </p:nvSpPr>
            <p:spPr>
              <a:xfrm>
                <a:off x="5746544" y="4719704"/>
                <a:ext cx="1415565" cy="1415565"/>
              </a:xfrm>
              <a:prstGeom prst="ellipse">
                <a:avLst/>
              </a:prstGeom>
              <a:gradFill>
                <a:gsLst>
                  <a:gs pos="100000">
                    <a:srgbClr val="E8E8E8"/>
                  </a:gs>
                  <a:gs pos="0">
                    <a:srgbClr val="FBFBFB"/>
                  </a:gs>
                  <a:gs pos="60000">
                    <a:srgbClr val="E6E6E6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F5735183-83F0-4214-9FA9-F31C4C018AC9}"/>
                  </a:ext>
                </a:extLst>
              </p:cNvPr>
              <p:cNvSpPr/>
              <p:nvPr/>
            </p:nvSpPr>
            <p:spPr>
              <a:xfrm>
                <a:off x="3457023" y="4653245"/>
                <a:ext cx="328662" cy="32866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60000">
                    <a:srgbClr val="E6E6E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BD6C3FBC-9B15-4932-8AC1-5A7AA5FA829F}"/>
                  </a:ext>
                </a:extLst>
              </p:cNvPr>
              <p:cNvSpPr/>
              <p:nvPr/>
            </p:nvSpPr>
            <p:spPr>
              <a:xfrm>
                <a:off x="4004590" y="4631588"/>
                <a:ext cx="583726" cy="583726"/>
              </a:xfrm>
              <a:prstGeom prst="ellipse">
                <a:avLst/>
              </a:prstGeom>
              <a:gradFill>
                <a:gsLst>
                  <a:gs pos="100000">
                    <a:srgbClr val="E8E8E8"/>
                  </a:gs>
                  <a:gs pos="0">
                    <a:srgbClr val="FBFBFB"/>
                  </a:gs>
                  <a:gs pos="60000">
                    <a:srgbClr val="E6E6E6"/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0BED8FAA-2C00-463D-8C59-3A270CA690D5}"/>
                  </a:ext>
                </a:extLst>
              </p:cNvPr>
              <p:cNvSpPr/>
              <p:nvPr/>
            </p:nvSpPr>
            <p:spPr>
              <a:xfrm>
                <a:off x="4278889" y="5335997"/>
                <a:ext cx="618853" cy="618853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80000"/>
                    </a:srgbClr>
                  </a:gs>
                  <a:gs pos="100000">
                    <a:srgbClr val="EFD9A3">
                      <a:alpha val="4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47C7DE50-676F-4B63-BA16-833414E5C52F}"/>
                  </a:ext>
                </a:extLst>
              </p:cNvPr>
              <p:cNvSpPr/>
              <p:nvPr/>
            </p:nvSpPr>
            <p:spPr>
              <a:xfrm>
                <a:off x="5157314" y="5356228"/>
                <a:ext cx="328662" cy="32866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</a:schemeClr>
                  </a:gs>
                  <a:gs pos="60000">
                    <a:srgbClr val="E6E6E6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89B7CE3D-26B8-41BE-8F6A-1C7AFC4C629C}"/>
                  </a:ext>
                </a:extLst>
              </p:cNvPr>
              <p:cNvSpPr/>
              <p:nvPr/>
            </p:nvSpPr>
            <p:spPr>
              <a:xfrm>
                <a:off x="4054558" y="6150327"/>
                <a:ext cx="488092" cy="488092"/>
              </a:xfrm>
              <a:prstGeom prst="ellipse">
                <a:avLst/>
              </a:prstGeom>
              <a:gradFill>
                <a:gsLst>
                  <a:gs pos="0">
                    <a:srgbClr val="EACE89">
                      <a:alpha val="80000"/>
                    </a:srgbClr>
                  </a:gs>
                  <a:gs pos="100000">
                    <a:srgbClr val="EFD9A3">
                      <a:alpha val="40000"/>
                    </a:srgbClr>
                  </a:gs>
                </a:gsLst>
                <a:lin ang="81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6E1D5250-C5FF-4454-947D-4E555C789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003" y="2451796"/>
              <a:ext cx="734932" cy="734932"/>
            </a:xfrm>
            <a:prstGeom prst="rect">
              <a:avLst/>
            </a:prstGeom>
          </p:spPr>
        </p:pic>
        <p:pic>
          <p:nvPicPr>
            <p:cNvPr id="63" name="图片 62">
              <a:extLst>
                <a:ext uri="{FF2B5EF4-FFF2-40B4-BE49-F238E27FC236}">
                  <a16:creationId xmlns:a16="http://schemas.microsoft.com/office/drawing/2014/main" id="{CC8420DF-2577-4FB3-826E-69DCFDED3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591" y="5100620"/>
              <a:ext cx="631131" cy="631131"/>
            </a:xfrm>
            <a:prstGeom prst="rect">
              <a:avLst/>
            </a:prstGeom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5E295007-CB91-4EFB-8631-324230F1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673" y="4287076"/>
              <a:ext cx="422789" cy="422789"/>
            </a:xfrm>
            <a:prstGeom prst="rect">
              <a:avLst/>
            </a:prstGeom>
          </p:spPr>
        </p:pic>
        <p:pic>
          <p:nvPicPr>
            <p:cNvPr id="65" name="图片 64">
              <a:extLst>
                <a:ext uri="{FF2B5EF4-FFF2-40B4-BE49-F238E27FC236}">
                  <a16:creationId xmlns:a16="http://schemas.microsoft.com/office/drawing/2014/main" id="{2BA5D0DE-5D3A-4F6B-B9E7-0D3D131DE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520" y="4778982"/>
              <a:ext cx="665644" cy="66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570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9FECA11-D1EF-AB0A-D532-4BF4C33B0079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6096002 w 12192001"/>
              <a:gd name="connsiteY2" fmla="*/ 297431 h 5357803"/>
              <a:gd name="connsiteX3" fmla="*/ 12014719 w 12192001"/>
              <a:gd name="connsiteY3" fmla="*/ 23285 h 5357803"/>
              <a:gd name="connsiteX4" fmla="*/ 12192001 w 12192001"/>
              <a:gd name="connsiteY4" fmla="*/ 0 h 5357803"/>
              <a:gd name="connsiteX5" fmla="*/ 12192001 w 12192001"/>
              <a:gd name="connsiteY5" fmla="*/ 5357803 h 5357803"/>
              <a:gd name="connsiteX6" fmla="*/ 0 w 12192001"/>
              <a:gd name="connsiteY6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1584117" y="190713"/>
                  <a:pt x="3713170" y="297431"/>
                  <a:pt x="6096002" y="297431"/>
                </a:cubicBezTo>
                <a:cubicBezTo>
                  <a:pt x="8478835" y="297431"/>
                  <a:pt x="10607887" y="190713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41266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E15EB91E-6445-4DD6-92A4-D9145E886FEC}"/>
              </a:ext>
            </a:extLst>
          </p:cNvPr>
          <p:cNvSpPr/>
          <p:nvPr/>
        </p:nvSpPr>
        <p:spPr>
          <a:xfrm>
            <a:off x="0" y="5526037"/>
            <a:ext cx="12192000" cy="1331962"/>
          </a:xfrm>
          <a:custGeom>
            <a:avLst/>
            <a:gdLst>
              <a:gd name="connsiteX0" fmla="*/ 6096000 w 12192000"/>
              <a:gd name="connsiteY0" fmla="*/ 0 h 1331962"/>
              <a:gd name="connsiteX1" fmla="*/ 12074510 w 12192000"/>
              <a:gd name="connsiteY1" fmla="*/ 87637 h 1331962"/>
              <a:gd name="connsiteX2" fmla="*/ 12192000 w 12192000"/>
              <a:gd name="connsiteY2" fmla="*/ 91769 h 1331962"/>
              <a:gd name="connsiteX3" fmla="*/ 12192000 w 12192000"/>
              <a:gd name="connsiteY3" fmla="*/ 1331962 h 1331962"/>
              <a:gd name="connsiteX4" fmla="*/ 0 w 12192000"/>
              <a:gd name="connsiteY4" fmla="*/ 1331962 h 1331962"/>
              <a:gd name="connsiteX5" fmla="*/ 0 w 12192000"/>
              <a:gd name="connsiteY5" fmla="*/ 91769 h 1331962"/>
              <a:gd name="connsiteX6" fmla="*/ 117491 w 12192000"/>
              <a:gd name="connsiteY6" fmla="*/ 87637 h 1331962"/>
              <a:gd name="connsiteX7" fmla="*/ 6096000 w 12192000"/>
              <a:gd name="connsiteY7" fmla="*/ 0 h 133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31962">
                <a:moveTo>
                  <a:pt x="6096000" y="0"/>
                </a:moveTo>
                <a:cubicBezTo>
                  <a:pt x="8260702" y="0"/>
                  <a:pt x="10297320" y="31747"/>
                  <a:pt x="12074510" y="87637"/>
                </a:cubicBezTo>
                <a:lnTo>
                  <a:pt x="12192000" y="91769"/>
                </a:lnTo>
                <a:lnTo>
                  <a:pt x="12192000" y="1331962"/>
                </a:lnTo>
                <a:lnTo>
                  <a:pt x="0" y="1331962"/>
                </a:lnTo>
                <a:lnTo>
                  <a:pt x="0" y="91769"/>
                </a:lnTo>
                <a:lnTo>
                  <a:pt x="117491" y="87637"/>
                </a:lnTo>
                <a:cubicBezTo>
                  <a:pt x="1894681" y="31747"/>
                  <a:pt x="3931299" y="0"/>
                  <a:pt x="6096000" y="0"/>
                </a:cubicBezTo>
                <a:close/>
              </a:path>
            </a:pathLst>
          </a:cu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E1C11471-4C16-4D49-9263-386629A49179}"/>
              </a:ext>
            </a:extLst>
          </p:cNvPr>
          <p:cNvSpPr/>
          <p:nvPr/>
        </p:nvSpPr>
        <p:spPr>
          <a:xfrm>
            <a:off x="-408618" y="5582897"/>
            <a:ext cx="12928864" cy="1448442"/>
          </a:xfrm>
          <a:custGeom>
            <a:avLst/>
            <a:gdLst>
              <a:gd name="connsiteX0" fmla="*/ 6504618 w 12928864"/>
              <a:gd name="connsiteY0" fmla="*/ 0 h 1448442"/>
              <a:gd name="connsiteX1" fmla="*/ 12483128 w 12928864"/>
              <a:gd name="connsiteY1" fmla="*/ 87637 h 1448442"/>
              <a:gd name="connsiteX2" fmla="*/ 12928864 w 12928864"/>
              <a:gd name="connsiteY2" fmla="*/ 103313 h 1448442"/>
              <a:gd name="connsiteX3" fmla="*/ 12928864 w 12928864"/>
              <a:gd name="connsiteY3" fmla="*/ 1348888 h 1448442"/>
              <a:gd name="connsiteX4" fmla="*/ 12483128 w 12928864"/>
              <a:gd name="connsiteY4" fmla="*/ 1364564 h 1448442"/>
              <a:gd name="connsiteX5" fmla="*/ 9032374 w 12928864"/>
              <a:gd name="connsiteY5" fmla="*/ 1437448 h 1448442"/>
              <a:gd name="connsiteX6" fmla="*/ 7788062 w 12928864"/>
              <a:gd name="connsiteY6" fmla="*/ 1448442 h 1448442"/>
              <a:gd name="connsiteX7" fmla="*/ 5221175 w 12928864"/>
              <a:gd name="connsiteY7" fmla="*/ 1448442 h 1448442"/>
              <a:gd name="connsiteX8" fmla="*/ 3976863 w 12928864"/>
              <a:gd name="connsiteY8" fmla="*/ 1437448 h 1448442"/>
              <a:gd name="connsiteX9" fmla="*/ 526109 w 12928864"/>
              <a:gd name="connsiteY9" fmla="*/ 1364564 h 1448442"/>
              <a:gd name="connsiteX10" fmla="*/ 0 w 12928864"/>
              <a:gd name="connsiteY10" fmla="*/ 1346061 h 1448442"/>
              <a:gd name="connsiteX11" fmla="*/ 0 w 12928864"/>
              <a:gd name="connsiteY11" fmla="*/ 106140 h 1448442"/>
              <a:gd name="connsiteX12" fmla="*/ 526109 w 12928864"/>
              <a:gd name="connsiteY12" fmla="*/ 87637 h 1448442"/>
              <a:gd name="connsiteX13" fmla="*/ 6504618 w 12928864"/>
              <a:gd name="connsiteY13" fmla="*/ 0 h 144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28864" h="1448442">
                <a:moveTo>
                  <a:pt x="6504618" y="0"/>
                </a:moveTo>
                <a:cubicBezTo>
                  <a:pt x="8669320" y="0"/>
                  <a:pt x="10705938" y="31747"/>
                  <a:pt x="12483128" y="87637"/>
                </a:cubicBezTo>
                <a:lnTo>
                  <a:pt x="12928864" y="103313"/>
                </a:lnTo>
                <a:lnTo>
                  <a:pt x="12928864" y="1348888"/>
                </a:lnTo>
                <a:lnTo>
                  <a:pt x="12483128" y="1364564"/>
                </a:lnTo>
                <a:cubicBezTo>
                  <a:pt x="11416814" y="1398098"/>
                  <a:pt x="10257106" y="1422940"/>
                  <a:pt x="9032374" y="1437448"/>
                </a:cubicBezTo>
                <a:lnTo>
                  <a:pt x="7788062" y="1448442"/>
                </a:lnTo>
                <a:lnTo>
                  <a:pt x="5221175" y="1448442"/>
                </a:lnTo>
                <a:lnTo>
                  <a:pt x="3976863" y="1437448"/>
                </a:lnTo>
                <a:cubicBezTo>
                  <a:pt x="2752131" y="1422940"/>
                  <a:pt x="1592423" y="1398098"/>
                  <a:pt x="526109" y="1364564"/>
                </a:cubicBezTo>
                <a:lnTo>
                  <a:pt x="0" y="1346061"/>
                </a:lnTo>
                <a:lnTo>
                  <a:pt x="0" y="106140"/>
                </a:lnTo>
                <a:lnTo>
                  <a:pt x="526109" y="87637"/>
                </a:lnTo>
                <a:cubicBezTo>
                  <a:pt x="2303299" y="31747"/>
                  <a:pt x="4339917" y="0"/>
                  <a:pt x="6504618" y="0"/>
                </a:cubicBezTo>
                <a:close/>
              </a:path>
            </a:pathLst>
          </a:custGeom>
          <a:noFill/>
          <a:ln w="50800" cmpd="dbl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DDE8C4DB-9EC1-40B7-91D3-0B49F0F72AF8}"/>
              </a:ext>
            </a:extLst>
          </p:cNvPr>
          <p:cNvSpPr/>
          <p:nvPr/>
        </p:nvSpPr>
        <p:spPr>
          <a:xfrm>
            <a:off x="1130925" y="2523395"/>
            <a:ext cx="3080834" cy="3773978"/>
          </a:xfrm>
          <a:prstGeom prst="roundRect">
            <a:avLst>
              <a:gd name="adj" fmla="val 6714"/>
            </a:avLst>
          </a:prstGeom>
          <a:noFill/>
          <a:ln>
            <a:noFill/>
          </a:ln>
          <a:effectLst>
            <a:outerShdw blurRad="127000" dist="38100" dir="5400000" algn="t" rotWithShape="0">
              <a:srgbClr val="62B9CC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D7800B-7D13-4E87-B8FF-BA4C36F542AC}"/>
              </a:ext>
            </a:extLst>
          </p:cNvPr>
          <p:cNvGrpSpPr/>
          <p:nvPr/>
        </p:nvGrpSpPr>
        <p:grpSpPr>
          <a:xfrm>
            <a:off x="4472461" y="2290798"/>
            <a:ext cx="3270712" cy="7773674"/>
            <a:chOff x="4472461" y="2290798"/>
            <a:chExt cx="3270712" cy="7773674"/>
          </a:xfrm>
        </p:grpSpPr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4BCF0BE0-C4F3-4BF7-A684-3B7077B5EE86}"/>
                </a:ext>
              </a:extLst>
            </p:cNvPr>
            <p:cNvSpPr/>
            <p:nvPr/>
          </p:nvSpPr>
          <p:spPr>
            <a:xfrm flipV="1">
              <a:off x="4472461" y="6290494"/>
              <a:ext cx="3270710" cy="3773978"/>
            </a:xfrm>
            <a:prstGeom prst="roundRect">
              <a:avLst>
                <a:gd name="adj" fmla="val 6714"/>
              </a:avLst>
            </a:prstGeom>
            <a:gradFill flip="none" rotWithShape="1">
              <a:gsLst>
                <a:gs pos="0">
                  <a:srgbClr val="EACE89">
                    <a:alpha val="20000"/>
                  </a:srgbClr>
                </a:gs>
                <a:gs pos="21000">
                  <a:srgbClr val="EFD9A3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165100" dist="38100" dir="5400000" algn="t" rotWithShape="0">
                <a:srgbClr val="EACE89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6CB47C45-E22E-4EA4-A7EA-28DAB1D7267A}"/>
                </a:ext>
              </a:extLst>
            </p:cNvPr>
            <p:cNvSpPr/>
            <p:nvPr/>
          </p:nvSpPr>
          <p:spPr>
            <a:xfrm>
              <a:off x="4472462" y="2290798"/>
              <a:ext cx="3270711" cy="4006575"/>
            </a:xfrm>
            <a:prstGeom prst="roundRect">
              <a:avLst>
                <a:gd name="adj" fmla="val 6714"/>
              </a:avLst>
            </a:prstGeom>
            <a:gradFill>
              <a:gsLst>
                <a:gs pos="0">
                  <a:srgbClr val="EFD9A3"/>
                </a:gs>
                <a:gs pos="100000">
                  <a:srgbClr val="EACE89"/>
                </a:gs>
              </a:gsLst>
              <a:lin ang="8100000" scaled="1"/>
            </a:gradFill>
            <a:ln>
              <a:noFill/>
            </a:ln>
            <a:effectLst>
              <a:outerShdw blurRad="165100" dist="38100" dir="5400000" algn="t" rotWithShape="0">
                <a:srgbClr val="EACE89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3A17419D-B03A-47BD-BE01-991330DFC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848" y="2778613"/>
              <a:ext cx="1024300" cy="1024300"/>
            </a:xfrm>
            <a:prstGeom prst="rect">
              <a:avLst/>
            </a:prstGeom>
          </p:spPr>
        </p:pic>
      </p:grpSp>
      <p:sp>
        <p:nvSpPr>
          <p:cNvPr id="71" name="PA-文本框 70">
            <a:extLst>
              <a:ext uri="{FF2B5EF4-FFF2-40B4-BE49-F238E27FC236}">
                <a16:creationId xmlns:a16="http://schemas.microsoft.com/office/drawing/2014/main" id="{1C9C803E-0D7D-4DFC-98F2-B72645155CF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631848" y="3982803"/>
            <a:ext cx="2670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90" name="PA-文本框 89">
            <a:extLst>
              <a:ext uri="{FF2B5EF4-FFF2-40B4-BE49-F238E27FC236}">
                <a16:creationId xmlns:a16="http://schemas.microsoft.com/office/drawing/2014/main" id="{4E697A55-153C-4A15-98BA-B404B5D546D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31846" y="4515755"/>
            <a:ext cx="2957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E279854-C0CB-4A22-AA74-8A205A52989D}"/>
              </a:ext>
            </a:extLst>
          </p:cNvPr>
          <p:cNvGrpSpPr/>
          <p:nvPr/>
        </p:nvGrpSpPr>
        <p:grpSpPr>
          <a:xfrm>
            <a:off x="1130925" y="2523396"/>
            <a:ext cx="3080834" cy="6174114"/>
            <a:chOff x="1130925" y="2523396"/>
            <a:chExt cx="3080834" cy="6174114"/>
          </a:xfrm>
        </p:grpSpPr>
        <p:sp>
          <p:nvSpPr>
            <p:cNvPr id="112" name="任意多边形: 形状 111">
              <a:extLst>
                <a:ext uri="{FF2B5EF4-FFF2-40B4-BE49-F238E27FC236}">
                  <a16:creationId xmlns:a16="http://schemas.microsoft.com/office/drawing/2014/main" id="{FCB1D252-0C9F-4C0C-B4BE-3B0A13962074}"/>
                </a:ext>
              </a:extLst>
            </p:cNvPr>
            <p:cNvSpPr/>
            <p:nvPr/>
          </p:nvSpPr>
          <p:spPr>
            <a:xfrm flipV="1">
              <a:off x="1130925" y="6290493"/>
              <a:ext cx="3080834" cy="2407017"/>
            </a:xfrm>
            <a:custGeom>
              <a:avLst/>
              <a:gdLst>
                <a:gd name="connsiteX0" fmla="*/ 0 w 3080834"/>
                <a:gd name="connsiteY0" fmla="*/ 0 h 2407017"/>
                <a:gd name="connsiteX1" fmla="*/ 3080834 w 3080834"/>
                <a:gd name="connsiteY1" fmla="*/ 0 h 2407017"/>
                <a:gd name="connsiteX2" fmla="*/ 3080834 w 3080834"/>
                <a:gd name="connsiteY2" fmla="*/ 2200170 h 2407017"/>
                <a:gd name="connsiteX3" fmla="*/ 2873987 w 3080834"/>
                <a:gd name="connsiteY3" fmla="*/ 2407017 h 2407017"/>
                <a:gd name="connsiteX4" fmla="*/ 206847 w 3080834"/>
                <a:gd name="connsiteY4" fmla="*/ 2407017 h 2407017"/>
                <a:gd name="connsiteX5" fmla="*/ 0 w 3080834"/>
                <a:gd name="connsiteY5" fmla="*/ 2200170 h 2407017"/>
                <a:gd name="connsiteX6" fmla="*/ 0 w 3080834"/>
                <a:gd name="connsiteY6" fmla="*/ 0 h 240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0834" h="2407017">
                  <a:moveTo>
                    <a:pt x="0" y="0"/>
                  </a:moveTo>
                  <a:lnTo>
                    <a:pt x="3080834" y="0"/>
                  </a:lnTo>
                  <a:lnTo>
                    <a:pt x="3080834" y="2200170"/>
                  </a:lnTo>
                  <a:cubicBezTo>
                    <a:pt x="3080834" y="2314408"/>
                    <a:pt x="2988225" y="2407017"/>
                    <a:pt x="2873987" y="2407017"/>
                  </a:cubicBezTo>
                  <a:lnTo>
                    <a:pt x="206847" y="2407017"/>
                  </a:lnTo>
                  <a:cubicBezTo>
                    <a:pt x="92609" y="2407017"/>
                    <a:pt x="0" y="2314408"/>
                    <a:pt x="0" y="220017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2B9CC">
                    <a:alpha val="20000"/>
                  </a:srgbClr>
                </a:gs>
                <a:gs pos="36000">
                  <a:srgbClr val="62B9CC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2" name="任意多边形: 形状 101">
              <a:extLst>
                <a:ext uri="{FF2B5EF4-FFF2-40B4-BE49-F238E27FC236}">
                  <a16:creationId xmlns:a16="http://schemas.microsoft.com/office/drawing/2014/main" id="{6B343FF8-0F12-4801-857B-238BC16BBB00}"/>
                </a:ext>
              </a:extLst>
            </p:cNvPr>
            <p:cNvSpPr/>
            <p:nvPr/>
          </p:nvSpPr>
          <p:spPr>
            <a:xfrm>
              <a:off x="1130925" y="3890357"/>
              <a:ext cx="3080834" cy="2407017"/>
            </a:xfrm>
            <a:custGeom>
              <a:avLst/>
              <a:gdLst>
                <a:gd name="connsiteX0" fmla="*/ 0 w 3080834"/>
                <a:gd name="connsiteY0" fmla="*/ 0 h 2407017"/>
                <a:gd name="connsiteX1" fmla="*/ 3080834 w 3080834"/>
                <a:gd name="connsiteY1" fmla="*/ 0 h 2407017"/>
                <a:gd name="connsiteX2" fmla="*/ 3080834 w 3080834"/>
                <a:gd name="connsiteY2" fmla="*/ 2200170 h 2407017"/>
                <a:gd name="connsiteX3" fmla="*/ 2873987 w 3080834"/>
                <a:gd name="connsiteY3" fmla="*/ 2407017 h 2407017"/>
                <a:gd name="connsiteX4" fmla="*/ 206847 w 3080834"/>
                <a:gd name="connsiteY4" fmla="*/ 2407017 h 2407017"/>
                <a:gd name="connsiteX5" fmla="*/ 0 w 3080834"/>
                <a:gd name="connsiteY5" fmla="*/ 2200170 h 2407017"/>
                <a:gd name="connsiteX6" fmla="*/ 0 w 3080834"/>
                <a:gd name="connsiteY6" fmla="*/ 0 h 240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0834" h="2407017">
                  <a:moveTo>
                    <a:pt x="0" y="0"/>
                  </a:moveTo>
                  <a:lnTo>
                    <a:pt x="3080834" y="0"/>
                  </a:lnTo>
                  <a:lnTo>
                    <a:pt x="3080834" y="2200170"/>
                  </a:lnTo>
                  <a:cubicBezTo>
                    <a:pt x="3080834" y="2314408"/>
                    <a:pt x="2988225" y="2407017"/>
                    <a:pt x="2873987" y="2407017"/>
                  </a:cubicBezTo>
                  <a:lnTo>
                    <a:pt x="206847" y="2407017"/>
                  </a:lnTo>
                  <a:cubicBezTo>
                    <a:pt x="92609" y="2407017"/>
                    <a:pt x="0" y="2314408"/>
                    <a:pt x="0" y="220017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D5E0"/>
                </a:gs>
                <a:gs pos="100000">
                  <a:srgbClr val="76B4D0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任意多边形: 形状 100">
              <a:extLst>
                <a:ext uri="{FF2B5EF4-FFF2-40B4-BE49-F238E27FC236}">
                  <a16:creationId xmlns:a16="http://schemas.microsoft.com/office/drawing/2014/main" id="{44C5832E-1669-4B29-A45F-AF8B3EC5754B}"/>
                </a:ext>
              </a:extLst>
            </p:cNvPr>
            <p:cNvSpPr/>
            <p:nvPr/>
          </p:nvSpPr>
          <p:spPr>
            <a:xfrm>
              <a:off x="1130925" y="2523396"/>
              <a:ext cx="3080834" cy="1366961"/>
            </a:xfrm>
            <a:custGeom>
              <a:avLst/>
              <a:gdLst>
                <a:gd name="connsiteX0" fmla="*/ 206847 w 3080834"/>
                <a:gd name="connsiteY0" fmla="*/ 0 h 1366961"/>
                <a:gd name="connsiteX1" fmla="*/ 2873987 w 3080834"/>
                <a:gd name="connsiteY1" fmla="*/ 0 h 1366961"/>
                <a:gd name="connsiteX2" fmla="*/ 3080834 w 3080834"/>
                <a:gd name="connsiteY2" fmla="*/ 206847 h 1366961"/>
                <a:gd name="connsiteX3" fmla="*/ 3080834 w 3080834"/>
                <a:gd name="connsiteY3" fmla="*/ 1366961 h 1366961"/>
                <a:gd name="connsiteX4" fmla="*/ 0 w 3080834"/>
                <a:gd name="connsiteY4" fmla="*/ 1366961 h 1366961"/>
                <a:gd name="connsiteX5" fmla="*/ 0 w 3080834"/>
                <a:gd name="connsiteY5" fmla="*/ 206847 h 1366961"/>
                <a:gd name="connsiteX6" fmla="*/ 206847 w 3080834"/>
                <a:gd name="connsiteY6" fmla="*/ 0 h 136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0834" h="1366961">
                  <a:moveTo>
                    <a:pt x="206847" y="0"/>
                  </a:moveTo>
                  <a:lnTo>
                    <a:pt x="2873987" y="0"/>
                  </a:lnTo>
                  <a:cubicBezTo>
                    <a:pt x="2988225" y="0"/>
                    <a:pt x="3080834" y="92609"/>
                    <a:pt x="3080834" y="206847"/>
                  </a:cubicBezTo>
                  <a:lnTo>
                    <a:pt x="3080834" y="1366961"/>
                  </a:lnTo>
                  <a:lnTo>
                    <a:pt x="0" y="1366961"/>
                  </a:lnTo>
                  <a:lnTo>
                    <a:pt x="0" y="206847"/>
                  </a:lnTo>
                  <a:cubicBezTo>
                    <a:pt x="0" y="92609"/>
                    <a:pt x="92609" y="0"/>
                    <a:pt x="206847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9A5D43BD-55EB-4DD3-86B9-2605FBBF1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6483"/>
                      </a14:imgEffect>
                      <a14:imgEffect>
                        <a14:saturation sat="71000"/>
                      </a14:imgEffect>
                      <a14:imgEffect>
                        <a14:brightnessContrast bright="19000" contrast="-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1589" y="2843544"/>
              <a:ext cx="964836" cy="955377"/>
            </a:xfrm>
            <a:prstGeom prst="rect">
              <a:avLst/>
            </a:prstGeom>
          </p:spPr>
        </p:pic>
      </p:grpSp>
      <p:sp>
        <p:nvSpPr>
          <p:cNvPr id="92" name="PA-文本框 91">
            <a:extLst>
              <a:ext uri="{FF2B5EF4-FFF2-40B4-BE49-F238E27FC236}">
                <a16:creationId xmlns:a16="http://schemas.microsoft.com/office/drawing/2014/main" id="{81AA943B-21DA-46F2-92CF-D4D5E804140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281589" y="4011993"/>
            <a:ext cx="251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93" name="PA-文本框 92">
            <a:extLst>
              <a:ext uri="{FF2B5EF4-FFF2-40B4-BE49-F238E27FC236}">
                <a16:creationId xmlns:a16="http://schemas.microsoft.com/office/drawing/2014/main" id="{E8E4AB62-663C-40E9-A213-694EC9EF7F8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81588" y="4598059"/>
            <a:ext cx="2785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E85D4E1-A5B1-4C41-8347-C9F89DE88212}"/>
              </a:ext>
            </a:extLst>
          </p:cNvPr>
          <p:cNvGrpSpPr/>
          <p:nvPr/>
        </p:nvGrpSpPr>
        <p:grpSpPr>
          <a:xfrm>
            <a:off x="8003877" y="2523396"/>
            <a:ext cx="3080834" cy="6174114"/>
            <a:chOff x="8003877" y="2523396"/>
            <a:chExt cx="3080834" cy="6174114"/>
          </a:xfrm>
        </p:grpSpPr>
        <p:sp>
          <p:nvSpPr>
            <p:cNvPr id="114" name="任意多边形: 形状 113">
              <a:extLst>
                <a:ext uri="{FF2B5EF4-FFF2-40B4-BE49-F238E27FC236}">
                  <a16:creationId xmlns:a16="http://schemas.microsoft.com/office/drawing/2014/main" id="{59038FD5-697B-4048-9E51-D31D61CDB2AE}"/>
                </a:ext>
              </a:extLst>
            </p:cNvPr>
            <p:cNvSpPr/>
            <p:nvPr/>
          </p:nvSpPr>
          <p:spPr>
            <a:xfrm flipV="1">
              <a:off x="8003877" y="6290493"/>
              <a:ext cx="3080834" cy="2407017"/>
            </a:xfrm>
            <a:custGeom>
              <a:avLst/>
              <a:gdLst>
                <a:gd name="connsiteX0" fmla="*/ 0 w 3080834"/>
                <a:gd name="connsiteY0" fmla="*/ 0 h 2407017"/>
                <a:gd name="connsiteX1" fmla="*/ 3080834 w 3080834"/>
                <a:gd name="connsiteY1" fmla="*/ 0 h 2407017"/>
                <a:gd name="connsiteX2" fmla="*/ 3080834 w 3080834"/>
                <a:gd name="connsiteY2" fmla="*/ 2200170 h 2407017"/>
                <a:gd name="connsiteX3" fmla="*/ 2873987 w 3080834"/>
                <a:gd name="connsiteY3" fmla="*/ 2407017 h 2407017"/>
                <a:gd name="connsiteX4" fmla="*/ 206847 w 3080834"/>
                <a:gd name="connsiteY4" fmla="*/ 2407017 h 2407017"/>
                <a:gd name="connsiteX5" fmla="*/ 0 w 3080834"/>
                <a:gd name="connsiteY5" fmla="*/ 2200170 h 2407017"/>
                <a:gd name="connsiteX6" fmla="*/ 0 w 3080834"/>
                <a:gd name="connsiteY6" fmla="*/ 0 h 240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0834" h="2407017">
                  <a:moveTo>
                    <a:pt x="0" y="0"/>
                  </a:moveTo>
                  <a:lnTo>
                    <a:pt x="3080834" y="0"/>
                  </a:lnTo>
                  <a:lnTo>
                    <a:pt x="3080834" y="2200170"/>
                  </a:lnTo>
                  <a:cubicBezTo>
                    <a:pt x="3080834" y="2314408"/>
                    <a:pt x="2988225" y="2407017"/>
                    <a:pt x="2873987" y="2407017"/>
                  </a:cubicBezTo>
                  <a:lnTo>
                    <a:pt x="206847" y="2407017"/>
                  </a:lnTo>
                  <a:cubicBezTo>
                    <a:pt x="92609" y="2407017"/>
                    <a:pt x="0" y="2314408"/>
                    <a:pt x="0" y="2200170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2B9CC">
                    <a:alpha val="20000"/>
                  </a:srgbClr>
                </a:gs>
                <a:gs pos="36000">
                  <a:srgbClr val="62B9CC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E6046839-389F-4C7E-BA04-E1A2458BB7DA}"/>
                </a:ext>
              </a:extLst>
            </p:cNvPr>
            <p:cNvSpPr/>
            <p:nvPr/>
          </p:nvSpPr>
          <p:spPr>
            <a:xfrm>
              <a:off x="8003877" y="3890357"/>
              <a:ext cx="3080834" cy="2407017"/>
            </a:xfrm>
            <a:custGeom>
              <a:avLst/>
              <a:gdLst>
                <a:gd name="connsiteX0" fmla="*/ 0 w 3080834"/>
                <a:gd name="connsiteY0" fmla="*/ 0 h 2407017"/>
                <a:gd name="connsiteX1" fmla="*/ 3080834 w 3080834"/>
                <a:gd name="connsiteY1" fmla="*/ 0 h 2407017"/>
                <a:gd name="connsiteX2" fmla="*/ 3080834 w 3080834"/>
                <a:gd name="connsiteY2" fmla="*/ 2200170 h 2407017"/>
                <a:gd name="connsiteX3" fmla="*/ 2873987 w 3080834"/>
                <a:gd name="connsiteY3" fmla="*/ 2407017 h 2407017"/>
                <a:gd name="connsiteX4" fmla="*/ 206847 w 3080834"/>
                <a:gd name="connsiteY4" fmla="*/ 2407017 h 2407017"/>
                <a:gd name="connsiteX5" fmla="*/ 0 w 3080834"/>
                <a:gd name="connsiteY5" fmla="*/ 2200170 h 2407017"/>
                <a:gd name="connsiteX6" fmla="*/ 0 w 3080834"/>
                <a:gd name="connsiteY6" fmla="*/ 0 h 240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0834" h="2407017">
                  <a:moveTo>
                    <a:pt x="0" y="0"/>
                  </a:moveTo>
                  <a:lnTo>
                    <a:pt x="3080834" y="0"/>
                  </a:lnTo>
                  <a:lnTo>
                    <a:pt x="3080834" y="2200170"/>
                  </a:lnTo>
                  <a:cubicBezTo>
                    <a:pt x="3080834" y="2314408"/>
                    <a:pt x="2988225" y="2407017"/>
                    <a:pt x="2873987" y="2407017"/>
                  </a:cubicBezTo>
                  <a:lnTo>
                    <a:pt x="206847" y="2407017"/>
                  </a:lnTo>
                  <a:cubicBezTo>
                    <a:pt x="92609" y="2407017"/>
                    <a:pt x="0" y="2314408"/>
                    <a:pt x="0" y="220017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D5E0"/>
                </a:gs>
                <a:gs pos="100000">
                  <a:srgbClr val="76B4D0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98FFCEAF-7DAE-410D-AAD7-43A1702CEE68}"/>
                </a:ext>
              </a:extLst>
            </p:cNvPr>
            <p:cNvSpPr/>
            <p:nvPr/>
          </p:nvSpPr>
          <p:spPr>
            <a:xfrm>
              <a:off x="8003877" y="2523396"/>
              <a:ext cx="3080834" cy="1366961"/>
            </a:xfrm>
            <a:custGeom>
              <a:avLst/>
              <a:gdLst>
                <a:gd name="connsiteX0" fmla="*/ 206847 w 3080834"/>
                <a:gd name="connsiteY0" fmla="*/ 0 h 1366961"/>
                <a:gd name="connsiteX1" fmla="*/ 2873987 w 3080834"/>
                <a:gd name="connsiteY1" fmla="*/ 0 h 1366961"/>
                <a:gd name="connsiteX2" fmla="*/ 3080834 w 3080834"/>
                <a:gd name="connsiteY2" fmla="*/ 206847 h 1366961"/>
                <a:gd name="connsiteX3" fmla="*/ 3080834 w 3080834"/>
                <a:gd name="connsiteY3" fmla="*/ 1366961 h 1366961"/>
                <a:gd name="connsiteX4" fmla="*/ 0 w 3080834"/>
                <a:gd name="connsiteY4" fmla="*/ 1366961 h 1366961"/>
                <a:gd name="connsiteX5" fmla="*/ 0 w 3080834"/>
                <a:gd name="connsiteY5" fmla="*/ 206847 h 1366961"/>
                <a:gd name="connsiteX6" fmla="*/ 206847 w 3080834"/>
                <a:gd name="connsiteY6" fmla="*/ 0 h 136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0834" h="1366961">
                  <a:moveTo>
                    <a:pt x="206847" y="0"/>
                  </a:moveTo>
                  <a:lnTo>
                    <a:pt x="2873987" y="0"/>
                  </a:lnTo>
                  <a:cubicBezTo>
                    <a:pt x="2988225" y="0"/>
                    <a:pt x="3080834" y="92609"/>
                    <a:pt x="3080834" y="206847"/>
                  </a:cubicBezTo>
                  <a:lnTo>
                    <a:pt x="3080834" y="1366961"/>
                  </a:lnTo>
                  <a:lnTo>
                    <a:pt x="0" y="1366961"/>
                  </a:lnTo>
                  <a:lnTo>
                    <a:pt x="0" y="206847"/>
                  </a:lnTo>
                  <a:cubicBezTo>
                    <a:pt x="0" y="92609"/>
                    <a:pt x="92609" y="0"/>
                    <a:pt x="206847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A03348A7-084B-433C-8F8B-D6075F69E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colorTemperature colorTemp="6483"/>
                      </a14:imgEffect>
                      <a14:imgEffect>
                        <a14:saturation sat="71000"/>
                      </a14:imgEffect>
                      <a14:imgEffect>
                        <a14:brightnessContrast bright="19000" contrast="-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270" y="2843544"/>
              <a:ext cx="955377" cy="955377"/>
            </a:xfrm>
            <a:prstGeom prst="rect">
              <a:avLst/>
            </a:prstGeom>
          </p:spPr>
        </p:pic>
      </p:grpSp>
      <p:sp>
        <p:nvSpPr>
          <p:cNvPr id="106" name="PA-文本框 105">
            <a:extLst>
              <a:ext uri="{FF2B5EF4-FFF2-40B4-BE49-F238E27FC236}">
                <a16:creationId xmlns:a16="http://schemas.microsoft.com/office/drawing/2014/main" id="{4BDDC8A8-6F36-476D-B03B-C3434E135FE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154541" y="4011993"/>
            <a:ext cx="2515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107" name="PA-文本框 106">
            <a:extLst>
              <a:ext uri="{FF2B5EF4-FFF2-40B4-BE49-F238E27FC236}">
                <a16:creationId xmlns:a16="http://schemas.microsoft.com/office/drawing/2014/main" id="{7A0E4F5E-A9C2-4F02-BCE4-B09FB537EE24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154540" y="4598059"/>
            <a:ext cx="2785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6185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1" grpId="0"/>
      <p:bldP spid="90" grpId="0"/>
      <p:bldP spid="92" grpId="0"/>
      <p:bldP spid="93" grpId="0"/>
      <p:bldP spid="106" grpId="0"/>
      <p:bldP spid="10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9FECA11-D1EF-AB0A-D532-4BF4C33B0079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6096002 w 12192001"/>
              <a:gd name="connsiteY2" fmla="*/ 297431 h 5357803"/>
              <a:gd name="connsiteX3" fmla="*/ 12014719 w 12192001"/>
              <a:gd name="connsiteY3" fmla="*/ 23285 h 5357803"/>
              <a:gd name="connsiteX4" fmla="*/ 12192001 w 12192001"/>
              <a:gd name="connsiteY4" fmla="*/ 0 h 5357803"/>
              <a:gd name="connsiteX5" fmla="*/ 12192001 w 12192001"/>
              <a:gd name="connsiteY5" fmla="*/ 5357803 h 5357803"/>
              <a:gd name="connsiteX6" fmla="*/ 0 w 12192001"/>
              <a:gd name="connsiteY6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1584117" y="190713"/>
                  <a:pt x="3713170" y="297431"/>
                  <a:pt x="6096002" y="297431"/>
                </a:cubicBezTo>
                <a:cubicBezTo>
                  <a:pt x="8478835" y="297431"/>
                  <a:pt x="10607887" y="190713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8" name="六边形 37">
            <a:extLst>
              <a:ext uri="{FF2B5EF4-FFF2-40B4-BE49-F238E27FC236}">
                <a16:creationId xmlns:a16="http://schemas.microsoft.com/office/drawing/2014/main" id="{D67BC4EE-2A08-45EB-8CCF-91497D04D9A2}"/>
              </a:ext>
            </a:extLst>
          </p:cNvPr>
          <p:cNvSpPr/>
          <p:nvPr/>
        </p:nvSpPr>
        <p:spPr>
          <a:xfrm rot="5400000">
            <a:off x="-1777689" y="-2604463"/>
            <a:ext cx="15747381" cy="13575328"/>
          </a:xfrm>
          <a:prstGeom prst="hexagon">
            <a:avLst>
              <a:gd name="adj" fmla="val 29018"/>
              <a:gd name="vf" fmla="val 115470"/>
            </a:avLst>
          </a:prstGeom>
          <a:gradFill>
            <a:gsLst>
              <a:gs pos="0">
                <a:srgbClr val="FAFAFA"/>
              </a:gs>
              <a:gs pos="100000">
                <a:schemeClr val="bg1"/>
              </a:gs>
            </a:gsLst>
            <a:lin ang="13500000" scaled="1"/>
          </a:gradFill>
          <a:ln>
            <a:noFill/>
          </a:ln>
          <a:effectLst>
            <a:outerShdw blurRad="431800" sx="102000" sy="102000" algn="ctr" rotWithShape="0">
              <a:schemeClr val="bg1">
                <a:lumMod val="75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EA58626F-0D9B-4FD4-BA32-17D7D212761A}"/>
              </a:ext>
            </a:extLst>
          </p:cNvPr>
          <p:cNvSpPr/>
          <p:nvPr/>
        </p:nvSpPr>
        <p:spPr>
          <a:xfrm rot="5400000">
            <a:off x="175908" y="-825135"/>
            <a:ext cx="11840185" cy="10207056"/>
          </a:xfrm>
          <a:prstGeom prst="hexagon">
            <a:avLst>
              <a:gd name="adj" fmla="val 29018"/>
              <a:gd name="vf" fmla="val 115470"/>
            </a:avLst>
          </a:prstGeom>
          <a:gradFill>
            <a:gsLst>
              <a:gs pos="0">
                <a:srgbClr val="FAFAFA"/>
              </a:gs>
              <a:gs pos="100000">
                <a:schemeClr val="bg1"/>
              </a:gs>
            </a:gsLst>
            <a:lin ang="13500000" scaled="1"/>
          </a:gradFill>
          <a:ln>
            <a:noFill/>
          </a:ln>
          <a:effectLst>
            <a:outerShdw blurRad="431800" sx="102000" sy="102000" algn="ctr" rotWithShape="0">
              <a:schemeClr val="bg1">
                <a:lumMod val="75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48A9050D-E2F5-4952-9DE2-ACE5843D96B5}"/>
              </a:ext>
            </a:extLst>
          </p:cNvPr>
          <p:cNvSpPr/>
          <p:nvPr/>
        </p:nvSpPr>
        <p:spPr>
          <a:xfrm rot="5400000">
            <a:off x="1597541" y="400413"/>
            <a:ext cx="8996917" cy="7755962"/>
          </a:xfrm>
          <a:prstGeom prst="hexagon">
            <a:avLst>
              <a:gd name="adj" fmla="val 29018"/>
              <a:gd name="vf" fmla="val 115470"/>
            </a:avLst>
          </a:prstGeom>
          <a:gradFill>
            <a:gsLst>
              <a:gs pos="0">
                <a:srgbClr val="FAFAFA"/>
              </a:gs>
              <a:gs pos="100000">
                <a:schemeClr val="bg1"/>
              </a:gs>
            </a:gsLst>
            <a:lin ang="13500000" scaled="1"/>
          </a:gradFill>
          <a:ln>
            <a:noFill/>
          </a:ln>
          <a:effectLst>
            <a:outerShdw blurRad="431800" sx="102000" sy="102000" algn="ctr" rotWithShape="0">
              <a:schemeClr val="bg1">
                <a:lumMod val="75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EDD481A5-ADE1-4EFF-9E26-CEA72CCB4ADF}"/>
              </a:ext>
            </a:extLst>
          </p:cNvPr>
          <p:cNvSpPr/>
          <p:nvPr/>
        </p:nvSpPr>
        <p:spPr>
          <a:xfrm rot="5400000">
            <a:off x="2931372" y="1550267"/>
            <a:ext cx="6329256" cy="5456254"/>
          </a:xfrm>
          <a:prstGeom prst="hexagon">
            <a:avLst>
              <a:gd name="adj" fmla="val 29018"/>
              <a:gd name="vf" fmla="val 115470"/>
            </a:avLst>
          </a:prstGeom>
          <a:gradFill>
            <a:gsLst>
              <a:gs pos="0">
                <a:srgbClr val="FAFAFA"/>
              </a:gs>
              <a:gs pos="100000">
                <a:schemeClr val="bg1"/>
              </a:gs>
            </a:gsLst>
            <a:lin ang="13500000" scaled="1"/>
          </a:gradFill>
          <a:ln>
            <a:noFill/>
          </a:ln>
          <a:effectLst>
            <a:outerShdw blurRad="431800" sx="102000" sy="102000" algn="ctr" rotWithShape="0">
              <a:schemeClr val="bg1">
                <a:lumMod val="7500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A2437E7-279B-4E13-8D0A-5AFE2D085850}"/>
              </a:ext>
            </a:extLst>
          </p:cNvPr>
          <p:cNvSpPr/>
          <p:nvPr/>
        </p:nvSpPr>
        <p:spPr>
          <a:xfrm>
            <a:off x="0" y="0"/>
            <a:ext cx="12192000" cy="1797629"/>
          </a:xfrm>
          <a:custGeom>
            <a:avLst/>
            <a:gdLst>
              <a:gd name="connsiteX0" fmla="*/ 0 w 12192000"/>
              <a:gd name="connsiteY0" fmla="*/ 0 h 1797629"/>
              <a:gd name="connsiteX1" fmla="*/ 12192000 w 12192000"/>
              <a:gd name="connsiteY1" fmla="*/ 0 h 1797629"/>
              <a:gd name="connsiteX2" fmla="*/ 12192000 w 12192000"/>
              <a:gd name="connsiteY2" fmla="*/ 1500198 h 1797629"/>
              <a:gd name="connsiteX3" fmla="*/ 12014718 w 12192000"/>
              <a:gd name="connsiteY3" fmla="*/ 1523483 h 1797629"/>
              <a:gd name="connsiteX4" fmla="*/ 6096001 w 12192000"/>
              <a:gd name="connsiteY4" fmla="*/ 1797629 h 1797629"/>
              <a:gd name="connsiteX5" fmla="*/ 177284 w 12192000"/>
              <a:gd name="connsiteY5" fmla="*/ 1523483 h 1797629"/>
              <a:gd name="connsiteX6" fmla="*/ 0 w 12192000"/>
              <a:gd name="connsiteY6" fmla="*/ 1500198 h 17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97629">
                <a:moveTo>
                  <a:pt x="0" y="0"/>
                </a:moveTo>
                <a:lnTo>
                  <a:pt x="12192000" y="0"/>
                </a:lnTo>
                <a:lnTo>
                  <a:pt x="12192000" y="1500198"/>
                </a:lnTo>
                <a:lnTo>
                  <a:pt x="12014718" y="1523483"/>
                </a:lnTo>
                <a:cubicBezTo>
                  <a:pt x="10607886" y="1690911"/>
                  <a:pt x="8478834" y="1797629"/>
                  <a:pt x="6096001" y="1797629"/>
                </a:cubicBezTo>
                <a:cubicBezTo>
                  <a:pt x="3713169" y="1797629"/>
                  <a:pt x="1584116" y="1690911"/>
                  <a:pt x="177284" y="1523483"/>
                </a:cubicBezTo>
                <a:lnTo>
                  <a:pt x="0" y="1500198"/>
                </a:lnTo>
                <a:close/>
              </a:path>
            </a:pathLst>
          </a:custGeom>
          <a:gradFill flip="none" rotWithShape="1">
            <a:gsLst>
              <a:gs pos="0">
                <a:srgbClr val="A393D0"/>
              </a:gs>
              <a:gs pos="100000">
                <a:srgbClr val="B89C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8E6E7B86-5B95-4EAA-A9A1-1258145C8794}"/>
              </a:ext>
            </a:extLst>
          </p:cNvPr>
          <p:cNvSpPr/>
          <p:nvPr/>
        </p:nvSpPr>
        <p:spPr>
          <a:xfrm rot="5400000">
            <a:off x="3980267" y="2454487"/>
            <a:ext cx="4231466" cy="3647815"/>
          </a:xfrm>
          <a:prstGeom prst="hexagon">
            <a:avLst>
              <a:gd name="adj" fmla="val 29018"/>
              <a:gd name="vf" fmla="val 115470"/>
            </a:avLst>
          </a:prstGeom>
          <a:noFill/>
          <a:ln w="12700"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PA-六边形 31">
            <a:extLst>
              <a:ext uri="{FF2B5EF4-FFF2-40B4-BE49-F238E27FC236}">
                <a16:creationId xmlns:a16="http://schemas.microsoft.com/office/drawing/2014/main" id="{CBCB283C-6BF0-4062-8FA3-A334453D56F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5400000">
            <a:off x="4116019" y="2571514"/>
            <a:ext cx="3959962" cy="3413760"/>
          </a:xfrm>
          <a:prstGeom prst="hexagon">
            <a:avLst>
              <a:gd name="adj" fmla="val 29018"/>
              <a:gd name="vf" fmla="val 115470"/>
            </a:avLst>
          </a:prstGeom>
          <a:gradFill flip="none" rotWithShape="1">
            <a:gsLst>
              <a:gs pos="0">
                <a:srgbClr val="468EB4"/>
              </a:gs>
              <a:gs pos="100000">
                <a:srgbClr val="94C7D9"/>
              </a:gs>
            </a:gsLst>
            <a:lin ang="13500000" scaled="1"/>
            <a:tileRect/>
          </a:gradFill>
          <a:ln>
            <a:noFill/>
          </a:ln>
          <a:effectLst>
            <a:outerShdw blurRad="127000" dist="114300" dir="5400000" algn="t" rotWithShape="0">
              <a:srgbClr val="468EB4">
                <a:alpha val="3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0" y="22860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B70782-ECF9-4B5C-82D7-4C60FD7248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PA-组合 13">
            <a:extLst>
              <a:ext uri="{FF2B5EF4-FFF2-40B4-BE49-F238E27FC236}">
                <a16:creationId xmlns:a16="http://schemas.microsoft.com/office/drawing/2014/main" id="{3136C616-5B7F-46DF-85DB-ECFBA32EC30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30994" y="2734230"/>
            <a:ext cx="9021242" cy="3427234"/>
            <a:chOff x="930994" y="2734230"/>
            <a:chExt cx="9021242" cy="3427234"/>
          </a:xfrm>
        </p:grpSpPr>
        <p:sp>
          <p:nvSpPr>
            <p:cNvPr id="42" name="PA-六边形 41">
              <a:extLst>
                <a:ext uri="{FF2B5EF4-FFF2-40B4-BE49-F238E27FC236}">
                  <a16:creationId xmlns:a16="http://schemas.microsoft.com/office/drawing/2014/main" id="{872DBC47-1EBA-467F-829F-CE4F2AA7DA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5400000">
              <a:off x="8162718" y="2866787"/>
              <a:ext cx="1922075" cy="1656961"/>
            </a:xfrm>
            <a:prstGeom prst="hexagon">
              <a:avLst>
                <a:gd name="adj" fmla="val 29018"/>
                <a:gd name="vf" fmla="val 115470"/>
              </a:avLst>
            </a:prstGeom>
            <a:gradFill flip="none" rotWithShape="1">
              <a:gsLst>
                <a:gs pos="0">
                  <a:srgbClr val="EACE89"/>
                </a:gs>
                <a:gs pos="100000">
                  <a:srgbClr val="F4E5BE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92100" dist="190500" dir="5400000" sx="103000" sy="103000" algn="t" rotWithShape="0">
                <a:srgbClr val="EACE8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PA-六边形 46">
              <a:extLst>
                <a:ext uri="{FF2B5EF4-FFF2-40B4-BE49-F238E27FC236}">
                  <a16:creationId xmlns:a16="http://schemas.microsoft.com/office/drawing/2014/main" id="{C0D732EA-BBF3-4C74-8477-06DBA846F319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5400000" flipH="1" flipV="1">
              <a:off x="798437" y="4371946"/>
              <a:ext cx="1922075" cy="1656961"/>
            </a:xfrm>
            <a:prstGeom prst="hexagon">
              <a:avLst>
                <a:gd name="adj" fmla="val 29018"/>
                <a:gd name="vf" fmla="val 115470"/>
              </a:avLst>
            </a:prstGeom>
            <a:gradFill flip="none" rotWithShape="1">
              <a:gsLst>
                <a:gs pos="0">
                  <a:srgbClr val="EACE89"/>
                </a:gs>
                <a:gs pos="100000">
                  <a:srgbClr val="F4E5BE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92100" dist="190500" dir="5400000" sx="103000" sy="103000" algn="t" rotWithShape="0">
                <a:srgbClr val="EACE8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" name="PA-组合 11">
            <a:extLst>
              <a:ext uri="{FF2B5EF4-FFF2-40B4-BE49-F238E27FC236}">
                <a16:creationId xmlns:a16="http://schemas.microsoft.com/office/drawing/2014/main" id="{C4389012-7B50-4323-94AE-880C8E4D8AE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068816" y="2734230"/>
            <a:ext cx="8526145" cy="3524145"/>
            <a:chOff x="2068816" y="2734230"/>
            <a:chExt cx="8526145" cy="3524145"/>
          </a:xfrm>
        </p:grpSpPr>
        <p:sp>
          <p:nvSpPr>
            <p:cNvPr id="43" name="PA-六边形 42">
              <a:extLst>
                <a:ext uri="{FF2B5EF4-FFF2-40B4-BE49-F238E27FC236}">
                  <a16:creationId xmlns:a16="http://schemas.microsoft.com/office/drawing/2014/main" id="{E5CC9154-8AAE-450E-A68D-EC4B5F76E4F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5400000">
              <a:off x="9087856" y="4751270"/>
              <a:ext cx="1618743" cy="1395467"/>
            </a:xfrm>
            <a:prstGeom prst="hexagon">
              <a:avLst>
                <a:gd name="adj" fmla="val 29018"/>
                <a:gd name="vf" fmla="val 115470"/>
              </a:avLst>
            </a:prstGeom>
            <a:gradFill flip="none" rotWithShape="1">
              <a:gsLst>
                <a:gs pos="0">
                  <a:srgbClr val="EACE89"/>
                </a:gs>
                <a:gs pos="100000">
                  <a:srgbClr val="F4E5BE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92100" dist="190500" dir="5400000" sx="103000" sy="103000" algn="t" rotWithShape="0">
                <a:srgbClr val="EACE8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8" name="PA-六边形 47">
              <a:extLst>
                <a:ext uri="{FF2B5EF4-FFF2-40B4-BE49-F238E27FC236}">
                  <a16:creationId xmlns:a16="http://schemas.microsoft.com/office/drawing/2014/main" id="{7FD2F59A-F779-45E1-BE15-5C0CAEE5C5BF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 rot="5400000" flipH="1" flipV="1">
              <a:off x="1957178" y="2845868"/>
              <a:ext cx="1618743" cy="1395467"/>
            </a:xfrm>
            <a:prstGeom prst="hexagon">
              <a:avLst>
                <a:gd name="adj" fmla="val 29018"/>
                <a:gd name="vf" fmla="val 115470"/>
              </a:avLst>
            </a:prstGeom>
            <a:gradFill flip="none" rotWithShape="1">
              <a:gsLst>
                <a:gs pos="0">
                  <a:srgbClr val="EACE89"/>
                </a:gs>
                <a:gs pos="100000">
                  <a:srgbClr val="F4E5BE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92100" dist="190500" dir="5400000" sx="103000" sy="103000" algn="t" rotWithShape="0">
                <a:srgbClr val="EACE8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5" name="PA-组合 14">
            <a:extLst>
              <a:ext uri="{FF2B5EF4-FFF2-40B4-BE49-F238E27FC236}">
                <a16:creationId xmlns:a16="http://schemas.microsoft.com/office/drawing/2014/main" id="{AED49C51-335B-40D5-A25C-BC8F88373F1C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890656" y="3457443"/>
            <a:ext cx="8482334" cy="2286791"/>
            <a:chOff x="2890656" y="3457443"/>
            <a:chExt cx="8482334" cy="2286791"/>
          </a:xfrm>
        </p:grpSpPr>
        <p:sp>
          <p:nvSpPr>
            <p:cNvPr id="45" name="PA-六边形 44">
              <a:extLst>
                <a:ext uri="{FF2B5EF4-FFF2-40B4-BE49-F238E27FC236}">
                  <a16:creationId xmlns:a16="http://schemas.microsoft.com/office/drawing/2014/main" id="{860931D3-BE59-42F0-B7FF-B84AC3E27B00}"/>
                </a:ext>
              </a:extLst>
            </p:cNvPr>
            <p:cNvSpPr/>
            <p:nvPr>
              <p:custDataLst>
                <p:tags r:id="rId20"/>
              </p:custDataLst>
            </p:nvPr>
          </p:nvSpPr>
          <p:spPr>
            <a:xfrm rot="5400000">
              <a:off x="10166581" y="3546807"/>
              <a:ext cx="1295773" cy="1117045"/>
            </a:xfrm>
            <a:prstGeom prst="hexagon">
              <a:avLst>
                <a:gd name="adj" fmla="val 29018"/>
                <a:gd name="vf" fmla="val 115470"/>
              </a:avLst>
            </a:prstGeom>
            <a:gradFill flip="none" rotWithShape="1">
              <a:gsLst>
                <a:gs pos="0">
                  <a:srgbClr val="EACE89"/>
                </a:gs>
                <a:gs pos="100000">
                  <a:srgbClr val="F4E5BE"/>
                </a:gs>
              </a:gsLst>
              <a:lin ang="13500000" scaled="1"/>
              <a:tileRect/>
            </a:gradFill>
            <a:ln>
              <a:noFill/>
            </a:ln>
            <a:effectLst>
              <a:outerShdw blurRad="292100" dist="190500" dir="5400000" sx="103000" sy="103000" algn="t" rotWithShape="0">
                <a:srgbClr val="EACE8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49" name="PA-六边形 48">
              <a:extLst>
                <a:ext uri="{FF2B5EF4-FFF2-40B4-BE49-F238E27FC236}">
                  <a16:creationId xmlns:a16="http://schemas.microsoft.com/office/drawing/2014/main" id="{914E8421-ACD1-437E-8CF7-820903DA8EB3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 rot="5400000" flipH="1" flipV="1">
              <a:off x="2801292" y="4537825"/>
              <a:ext cx="1295773" cy="1117045"/>
            </a:xfrm>
            <a:prstGeom prst="hexagon">
              <a:avLst>
                <a:gd name="adj" fmla="val 29018"/>
                <a:gd name="vf" fmla="val 115470"/>
              </a:avLst>
            </a:prstGeom>
            <a:gradFill flip="none" rotWithShape="1">
              <a:gsLst>
                <a:gs pos="0">
                  <a:srgbClr val="EACE89"/>
                </a:gs>
                <a:gs pos="100000">
                  <a:srgbClr val="F4E5BE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92100" dist="190500" dir="5400000" sx="103000" sy="103000" algn="t" rotWithShape="0">
                <a:srgbClr val="EACE8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6" name="PA-组合 15">
            <a:extLst>
              <a:ext uri="{FF2B5EF4-FFF2-40B4-BE49-F238E27FC236}">
                <a16:creationId xmlns:a16="http://schemas.microsoft.com/office/drawing/2014/main" id="{4D0B1668-C010-489C-8A61-797DEE4F7B5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169769" y="3407856"/>
            <a:ext cx="10111841" cy="2037147"/>
            <a:chOff x="1169769" y="3407856"/>
            <a:chExt cx="10111841" cy="2037147"/>
          </a:xfrm>
        </p:grpSpPr>
        <p:sp>
          <p:nvSpPr>
            <p:cNvPr id="46" name="PA-六边形 45">
              <a:extLst>
                <a:ext uri="{FF2B5EF4-FFF2-40B4-BE49-F238E27FC236}">
                  <a16:creationId xmlns:a16="http://schemas.microsoft.com/office/drawing/2014/main" id="{5A1752B3-111C-496D-8ECA-6E61BC8DC3F9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 rot="5400000">
              <a:off x="10798917" y="4962310"/>
              <a:ext cx="518448" cy="446938"/>
            </a:xfrm>
            <a:prstGeom prst="hexagon">
              <a:avLst>
                <a:gd name="adj" fmla="val 29018"/>
                <a:gd name="vf" fmla="val 115470"/>
              </a:avLst>
            </a:prstGeom>
            <a:gradFill flip="none" rotWithShape="1"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0" name="PA-六边形 49">
              <a:extLst>
                <a:ext uri="{FF2B5EF4-FFF2-40B4-BE49-F238E27FC236}">
                  <a16:creationId xmlns:a16="http://schemas.microsoft.com/office/drawing/2014/main" id="{26BC196E-6A3D-4CD9-AC69-39BEA21989FA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 rot="5400000" flipH="1" flipV="1">
              <a:off x="1134014" y="3443611"/>
              <a:ext cx="518448" cy="446938"/>
            </a:xfrm>
            <a:prstGeom prst="hexagon">
              <a:avLst>
                <a:gd name="adj" fmla="val 29018"/>
                <a:gd name="vf" fmla="val 115470"/>
              </a:avLst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52" name="PA-文本框 51">
            <a:extLst>
              <a:ext uri="{FF2B5EF4-FFF2-40B4-BE49-F238E27FC236}">
                <a16:creationId xmlns:a16="http://schemas.microsoft.com/office/drawing/2014/main" id="{4420ECA4-45C0-408E-958B-3D33B473AB8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443075" y="3439329"/>
            <a:ext cx="3305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grpSp>
        <p:nvGrpSpPr>
          <p:cNvPr id="10" name="PA-组合 9">
            <a:extLst>
              <a:ext uri="{FF2B5EF4-FFF2-40B4-BE49-F238E27FC236}">
                <a16:creationId xmlns:a16="http://schemas.microsoft.com/office/drawing/2014/main" id="{0AE84140-3DBA-4FBF-A4D3-C55565B310EB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5140037" y="2610304"/>
            <a:ext cx="1911927" cy="1557965"/>
            <a:chOff x="5140037" y="2610304"/>
            <a:chExt cx="1911927" cy="1557965"/>
          </a:xfrm>
        </p:grpSpPr>
        <p:pic>
          <p:nvPicPr>
            <p:cNvPr id="53" name="PA-图片 52">
              <a:extLst>
                <a:ext uri="{FF2B5EF4-FFF2-40B4-BE49-F238E27FC236}">
                  <a16:creationId xmlns:a16="http://schemas.microsoft.com/office/drawing/2014/main" id="{EAA9F075-54D0-45FF-B055-7D345B07BD1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6609" y="2610304"/>
              <a:ext cx="758780" cy="758780"/>
            </a:xfrm>
            <a:prstGeom prst="rect">
              <a:avLst/>
            </a:prstGeom>
          </p:spPr>
        </p:pic>
        <p:cxnSp>
          <p:nvCxnSpPr>
            <p:cNvPr id="13" name="PA-直接连接符 12">
              <a:extLst>
                <a:ext uri="{FF2B5EF4-FFF2-40B4-BE49-F238E27FC236}">
                  <a16:creationId xmlns:a16="http://schemas.microsoft.com/office/drawing/2014/main" id="{9431B6C2-4EA3-45A3-B240-B6EB39CDA7D5}"/>
                </a:ext>
              </a:extLst>
            </p:cNvPr>
            <p:cNvCxnSpPr>
              <a:cxnSpLocks/>
            </p:cNvCxnSpPr>
            <p:nvPr>
              <p:custDataLst>
                <p:tags r:id="rId17"/>
              </p:custDataLst>
            </p:nvPr>
          </p:nvCxnSpPr>
          <p:spPr>
            <a:xfrm>
              <a:off x="5140037" y="4168269"/>
              <a:ext cx="191192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PA-文本框 56">
            <a:extLst>
              <a:ext uri="{FF2B5EF4-FFF2-40B4-BE49-F238E27FC236}">
                <a16:creationId xmlns:a16="http://schemas.microsoft.com/office/drawing/2014/main" id="{D5C84534-FFE0-4D07-BB5E-F8EC432A49E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797367" y="4474362"/>
            <a:ext cx="2597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etur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piscing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do. </a:t>
            </a:r>
            <a:endParaRPr lang="zh-CN" altLang="en-US" sz="16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8" name="PA-文本框 57">
            <a:extLst>
              <a:ext uri="{FF2B5EF4-FFF2-40B4-BE49-F238E27FC236}">
                <a16:creationId xmlns:a16="http://schemas.microsoft.com/office/drawing/2014/main" id="{9D71187B-690D-4A34-9537-10CC2089BAB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118326" y="3311401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关键词</a:t>
            </a:r>
          </a:p>
        </p:txBody>
      </p:sp>
      <p:sp>
        <p:nvSpPr>
          <p:cNvPr id="59" name="PA-文本框 58">
            <a:extLst>
              <a:ext uri="{FF2B5EF4-FFF2-40B4-BE49-F238E27FC236}">
                <a16:creationId xmlns:a16="http://schemas.microsoft.com/office/drawing/2014/main" id="{274F846F-1DF1-4C8C-85A4-0C471F08097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7876" y="4784387"/>
            <a:ext cx="3305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输入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关键词</a:t>
            </a:r>
          </a:p>
        </p:txBody>
      </p:sp>
      <p:sp>
        <p:nvSpPr>
          <p:cNvPr id="60" name="PA-文本框 59">
            <a:extLst>
              <a:ext uri="{FF2B5EF4-FFF2-40B4-BE49-F238E27FC236}">
                <a16:creationId xmlns:a16="http://schemas.microsoft.com/office/drawing/2014/main" id="{BEBEC0B8-129A-47DC-A762-8082F2515E8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811357" y="4865514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关键词</a:t>
            </a:r>
          </a:p>
        </p:txBody>
      </p:sp>
      <p:sp>
        <p:nvSpPr>
          <p:cNvPr id="61" name="PA-文本框 60">
            <a:extLst>
              <a:ext uri="{FF2B5EF4-FFF2-40B4-BE49-F238E27FC236}">
                <a16:creationId xmlns:a16="http://schemas.microsoft.com/office/drawing/2014/main" id="{6D32D7C5-8019-4AD4-B227-BD26F14BBF2D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239511" y="5209230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关键词</a:t>
            </a:r>
          </a:p>
        </p:txBody>
      </p:sp>
      <p:sp>
        <p:nvSpPr>
          <p:cNvPr id="62" name="PA-文本框 61">
            <a:extLst>
              <a:ext uri="{FF2B5EF4-FFF2-40B4-BE49-F238E27FC236}">
                <a16:creationId xmlns:a16="http://schemas.microsoft.com/office/drawing/2014/main" id="{60980E0E-1479-46B2-9C22-228986B5514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161541" y="3932836"/>
            <a:ext cx="330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关键词</a:t>
            </a:r>
          </a:p>
        </p:txBody>
      </p:sp>
      <p:sp>
        <p:nvSpPr>
          <p:cNvPr id="63" name="PA-文本框 62">
            <a:extLst>
              <a:ext uri="{FF2B5EF4-FFF2-40B4-BE49-F238E27FC236}">
                <a16:creationId xmlns:a16="http://schemas.microsoft.com/office/drawing/2014/main" id="{12613DCB-AD56-40AA-A2AE-2E9F18DB7D94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475939" y="3251799"/>
            <a:ext cx="3305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输入</a:t>
            </a:r>
            <a:endParaRPr lang="en-US" altLang="zh-CN" sz="24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关键词</a:t>
            </a:r>
          </a:p>
        </p:txBody>
      </p:sp>
    </p:spTree>
    <p:extLst>
      <p:ext uri="{BB962C8B-B14F-4D97-AF65-F5344CB8AC3E}">
        <p14:creationId xmlns:p14="http://schemas.microsoft.com/office/powerpoint/2010/main" val="39162436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 autoUpdateAnimBg="0"/>
      <p:bldP spid="6" grpId="0"/>
      <p:bldP spid="52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9FECA11-D1EF-AB0A-D532-4BF4C33B0079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6096002 w 12192001"/>
              <a:gd name="connsiteY2" fmla="*/ 297431 h 5357803"/>
              <a:gd name="connsiteX3" fmla="*/ 12014719 w 12192001"/>
              <a:gd name="connsiteY3" fmla="*/ 23285 h 5357803"/>
              <a:gd name="connsiteX4" fmla="*/ 12192001 w 12192001"/>
              <a:gd name="connsiteY4" fmla="*/ 0 h 5357803"/>
              <a:gd name="connsiteX5" fmla="*/ 12192001 w 12192001"/>
              <a:gd name="connsiteY5" fmla="*/ 5357803 h 5357803"/>
              <a:gd name="connsiteX6" fmla="*/ 0 w 12192001"/>
              <a:gd name="connsiteY6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1584117" y="190713"/>
                  <a:pt x="3713170" y="297431"/>
                  <a:pt x="6096002" y="297431"/>
                </a:cubicBezTo>
                <a:cubicBezTo>
                  <a:pt x="8478835" y="297431"/>
                  <a:pt x="10607887" y="190713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A3C28587-90B2-4850-9BFB-A5411CCB7B34}"/>
              </a:ext>
            </a:extLst>
          </p:cNvPr>
          <p:cNvSpPr/>
          <p:nvPr/>
        </p:nvSpPr>
        <p:spPr>
          <a:xfrm rot="2700000">
            <a:off x="293117" y="1800758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B462978-7D1C-481E-8A4C-90673AE5C15A}"/>
              </a:ext>
            </a:extLst>
          </p:cNvPr>
          <p:cNvSpPr/>
          <p:nvPr/>
        </p:nvSpPr>
        <p:spPr>
          <a:xfrm rot="2700000">
            <a:off x="3523327" y="1800757"/>
            <a:ext cx="1913170" cy="1913170"/>
          </a:xfrm>
          <a:prstGeom prst="rect">
            <a:avLst/>
          </a:pr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CA2C6D69-ECC5-40D6-A278-1E7CD07448ED}"/>
              </a:ext>
            </a:extLst>
          </p:cNvPr>
          <p:cNvSpPr/>
          <p:nvPr/>
        </p:nvSpPr>
        <p:spPr>
          <a:xfrm rot="2700000">
            <a:off x="6753537" y="1800756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17AA107-099F-4E99-8789-3815A4954650}"/>
              </a:ext>
            </a:extLst>
          </p:cNvPr>
          <p:cNvSpPr/>
          <p:nvPr/>
        </p:nvSpPr>
        <p:spPr>
          <a:xfrm rot="2700000">
            <a:off x="9983747" y="1800755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F74C1E38-3D70-4F19-BE92-7F2D003F337F}"/>
              </a:ext>
            </a:extLst>
          </p:cNvPr>
          <p:cNvSpPr/>
          <p:nvPr/>
        </p:nvSpPr>
        <p:spPr>
          <a:xfrm rot="2700000">
            <a:off x="-1321006" y="3417447"/>
            <a:ext cx="1913170" cy="1913170"/>
          </a:xfrm>
          <a:prstGeom prst="rect">
            <a:avLst/>
          </a:pr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F3959082-D293-4DB2-A02C-392B22A808EA}"/>
              </a:ext>
            </a:extLst>
          </p:cNvPr>
          <p:cNvSpPr/>
          <p:nvPr/>
        </p:nvSpPr>
        <p:spPr>
          <a:xfrm rot="2700000">
            <a:off x="1909204" y="3417446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4C2804C-7453-4A99-8163-E9F72F8E0A8C}"/>
              </a:ext>
            </a:extLst>
          </p:cNvPr>
          <p:cNvSpPr/>
          <p:nvPr/>
        </p:nvSpPr>
        <p:spPr>
          <a:xfrm rot="2700000">
            <a:off x="5139414" y="3417445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4CBD6BED-AA14-4A8D-9483-65239DE9340D}"/>
              </a:ext>
            </a:extLst>
          </p:cNvPr>
          <p:cNvSpPr/>
          <p:nvPr/>
        </p:nvSpPr>
        <p:spPr>
          <a:xfrm rot="2700000">
            <a:off x="8369624" y="3417444"/>
            <a:ext cx="1913170" cy="1913170"/>
          </a:xfrm>
          <a:prstGeom prst="rect">
            <a:avLst/>
          </a:pr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F9276F1-46AE-422F-8517-CD6291BA4149}"/>
              </a:ext>
            </a:extLst>
          </p:cNvPr>
          <p:cNvSpPr/>
          <p:nvPr/>
        </p:nvSpPr>
        <p:spPr>
          <a:xfrm rot="2700000">
            <a:off x="11599834" y="3417443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2232D63-8304-4F40-B9F3-721AE2854B4D}"/>
              </a:ext>
            </a:extLst>
          </p:cNvPr>
          <p:cNvSpPr/>
          <p:nvPr/>
        </p:nvSpPr>
        <p:spPr>
          <a:xfrm rot="2700000">
            <a:off x="-1321005" y="184069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82BDA8F-1668-42D3-A8EE-6B86EA0BFF80}"/>
              </a:ext>
            </a:extLst>
          </p:cNvPr>
          <p:cNvSpPr/>
          <p:nvPr/>
        </p:nvSpPr>
        <p:spPr>
          <a:xfrm rot="2700000">
            <a:off x="1909205" y="184068"/>
            <a:ext cx="1913170" cy="1913170"/>
          </a:xfrm>
          <a:prstGeom prst="rect">
            <a:avLst/>
          </a:pr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6C33717-89EE-4DD7-8EC4-34790FD1C85E}"/>
              </a:ext>
            </a:extLst>
          </p:cNvPr>
          <p:cNvSpPr/>
          <p:nvPr/>
        </p:nvSpPr>
        <p:spPr>
          <a:xfrm rot="2700000">
            <a:off x="5139415" y="184067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EF6575A-B84D-4EF1-8C33-9B84D70862BD}"/>
              </a:ext>
            </a:extLst>
          </p:cNvPr>
          <p:cNvSpPr/>
          <p:nvPr/>
        </p:nvSpPr>
        <p:spPr>
          <a:xfrm rot="2700000">
            <a:off x="8369625" y="184066"/>
            <a:ext cx="1913170" cy="1913170"/>
          </a:xfrm>
          <a:prstGeom prst="rect">
            <a:avLst/>
          </a:pr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C6CDC0C8-9838-4EB5-9F83-D1A2BF1D0F76}"/>
              </a:ext>
            </a:extLst>
          </p:cNvPr>
          <p:cNvSpPr/>
          <p:nvPr/>
        </p:nvSpPr>
        <p:spPr>
          <a:xfrm rot="2700000">
            <a:off x="11599835" y="184065"/>
            <a:ext cx="1913170" cy="1913170"/>
          </a:xfrm>
          <a:prstGeom prst="rect">
            <a:avLst/>
          </a:pr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dirty="0"/>
              <a:t>	</a:t>
            </a:r>
            <a:endParaRPr lang="zh-CN" altLang="en-US" dirty="0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841C7B9A-8AD5-41B8-881B-BB515510A4F1}"/>
              </a:ext>
            </a:extLst>
          </p:cNvPr>
          <p:cNvGrpSpPr/>
          <p:nvPr/>
        </p:nvGrpSpPr>
        <p:grpSpPr>
          <a:xfrm>
            <a:off x="-3376983" y="266338"/>
            <a:ext cx="18945186" cy="5494709"/>
            <a:chOff x="-3376983" y="266338"/>
            <a:chExt cx="18945186" cy="5494709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3B48D66-9103-48A0-9E8A-E785F3232972}"/>
                </a:ext>
              </a:extLst>
            </p:cNvPr>
            <p:cNvGrpSpPr/>
            <p:nvPr/>
          </p:nvGrpSpPr>
          <p:grpSpPr>
            <a:xfrm>
              <a:off x="-2860055" y="266338"/>
              <a:ext cx="18428258" cy="5494709"/>
              <a:chOff x="-2860055" y="266338"/>
              <a:chExt cx="18428258" cy="5494709"/>
            </a:xfrm>
          </p:grpSpPr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5FD21CF8-BFAA-41CE-ADE6-BEF16D1954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73494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F6C5B6D2-4C37-4F6E-B3EC-E901BDF0E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822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623C478A-AFB4-486B-916A-78073EE9F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60055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D19A606A-9EE9-4065-92ED-469007DAB0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7047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EBEDC5DF-65EC-48F4-9105-3FDCF5456C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8366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25AE9218-950D-4EDA-AC76-D2A69507A691}"/>
                </a:ext>
              </a:extLst>
            </p:cNvPr>
            <p:cNvGrpSpPr/>
            <p:nvPr/>
          </p:nvGrpSpPr>
          <p:grpSpPr>
            <a:xfrm flipH="1">
              <a:off x="-3376983" y="266338"/>
              <a:ext cx="18428258" cy="5494709"/>
              <a:chOff x="-2860055" y="266338"/>
              <a:chExt cx="18428258" cy="5494709"/>
            </a:xfrm>
          </p:grpSpPr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68751C4E-B1E7-43DF-901F-A7C04543D3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822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7FBFC8B4-181A-4D1F-B7E5-0BE59F65A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860055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5758B9F7-56FE-41E6-B05A-5CBC2CB25E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07047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C5BE0812-7231-42A8-8BDD-FAC7491EA7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38366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65155C24-B917-44C1-A5D5-F7DDCC8EF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73494" y="266338"/>
                <a:ext cx="5494709" cy="5494709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70000">
                      <a:srgbClr val="E4E4E4"/>
                    </a:gs>
                    <a:gs pos="100000">
                      <a:schemeClr val="bg1"/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8" name="矩形 87">
            <a:extLst>
              <a:ext uri="{FF2B5EF4-FFF2-40B4-BE49-F238E27FC236}">
                <a16:creationId xmlns:a16="http://schemas.microsoft.com/office/drawing/2014/main" id="{B69956CF-36B9-43B9-B49E-181542A4C026}"/>
              </a:ext>
            </a:extLst>
          </p:cNvPr>
          <p:cNvSpPr/>
          <p:nvPr/>
        </p:nvSpPr>
        <p:spPr>
          <a:xfrm rot="2700000">
            <a:off x="293117" y="1800758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B3E81508-3375-4BB4-BFBB-20D4F73BF700}"/>
              </a:ext>
            </a:extLst>
          </p:cNvPr>
          <p:cNvSpPr/>
          <p:nvPr/>
        </p:nvSpPr>
        <p:spPr>
          <a:xfrm rot="2700000">
            <a:off x="3522662" y="1800120"/>
            <a:ext cx="1913170" cy="1913170"/>
          </a:xfrm>
          <a:prstGeom prst="rect">
            <a:avLst/>
          </a:pr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241C255-8B4A-46C9-9726-F86F69668392}"/>
              </a:ext>
            </a:extLst>
          </p:cNvPr>
          <p:cNvSpPr/>
          <p:nvPr/>
        </p:nvSpPr>
        <p:spPr>
          <a:xfrm rot="2700000">
            <a:off x="6746370" y="1796945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5BCDFA3-BB82-42BC-9B05-49E2E296BD5A}"/>
              </a:ext>
            </a:extLst>
          </p:cNvPr>
          <p:cNvSpPr/>
          <p:nvPr/>
        </p:nvSpPr>
        <p:spPr>
          <a:xfrm rot="2700000">
            <a:off x="9983747" y="1796944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14AA48C5-5C82-4C96-B4F0-8D6F499C06ED}"/>
              </a:ext>
            </a:extLst>
          </p:cNvPr>
          <p:cNvSpPr/>
          <p:nvPr/>
        </p:nvSpPr>
        <p:spPr>
          <a:xfrm rot="2700000">
            <a:off x="1908222" y="3412697"/>
            <a:ext cx="1913170" cy="1913170"/>
          </a:xfrm>
          <a:prstGeom prst="rect">
            <a:avLst/>
          </a:prstGeom>
          <a:gradFill>
            <a:gsLst>
              <a:gs pos="0">
                <a:srgbClr val="EACE89"/>
              </a:gs>
              <a:gs pos="100000">
                <a:srgbClr val="EFD9A3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D4F0CC24-5AB8-4276-A798-1F224BDDEEF2}"/>
              </a:ext>
            </a:extLst>
          </p:cNvPr>
          <p:cNvSpPr/>
          <p:nvPr/>
        </p:nvSpPr>
        <p:spPr>
          <a:xfrm rot="2700000">
            <a:off x="8365549" y="3413633"/>
            <a:ext cx="1913170" cy="1913170"/>
          </a:xfrm>
          <a:prstGeom prst="rect">
            <a:avLst/>
          </a:pr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图片占位符 104">
            <a:extLst>
              <a:ext uri="{FF2B5EF4-FFF2-40B4-BE49-F238E27FC236}">
                <a16:creationId xmlns:a16="http://schemas.microsoft.com/office/drawing/2014/main" id="{DFB50280-CE1E-4684-ADB2-85E47B5CB0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6" name="图片占位符 105">
            <a:extLst>
              <a:ext uri="{FF2B5EF4-FFF2-40B4-BE49-F238E27FC236}">
                <a16:creationId xmlns:a16="http://schemas.microsoft.com/office/drawing/2014/main" id="{BF569E0D-AE11-4FA9-BB19-F1BA98F552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8" name="图片占位符 107">
            <a:extLst>
              <a:ext uri="{FF2B5EF4-FFF2-40B4-BE49-F238E27FC236}">
                <a16:creationId xmlns:a16="http://schemas.microsoft.com/office/drawing/2014/main" id="{6BFD51B2-F599-4EEE-A774-DF7B631376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2" name="图片占位符 111">
            <a:extLst>
              <a:ext uri="{FF2B5EF4-FFF2-40B4-BE49-F238E27FC236}">
                <a16:creationId xmlns:a16="http://schemas.microsoft.com/office/drawing/2014/main" id="{22C47A6E-0CC7-4028-B1A8-D21B3E9907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14" name="图片占位符 113">
            <a:extLst>
              <a:ext uri="{FF2B5EF4-FFF2-40B4-BE49-F238E27FC236}">
                <a16:creationId xmlns:a16="http://schemas.microsoft.com/office/drawing/2014/main" id="{7B665C89-0A3E-4455-801E-55C2B9A7EA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A25E297D-2B8B-405A-A23B-E5DE48BBB20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4CB24115-6E41-4947-8E13-7C8DF5B9E0C6}"/>
              </a:ext>
            </a:extLst>
          </p:cNvPr>
          <p:cNvSpPr/>
          <p:nvPr/>
        </p:nvSpPr>
        <p:spPr>
          <a:xfrm>
            <a:off x="0" y="0"/>
            <a:ext cx="12192000" cy="1797629"/>
          </a:xfrm>
          <a:custGeom>
            <a:avLst/>
            <a:gdLst>
              <a:gd name="connsiteX0" fmla="*/ 0 w 12192000"/>
              <a:gd name="connsiteY0" fmla="*/ 0 h 1797629"/>
              <a:gd name="connsiteX1" fmla="*/ 12192000 w 12192000"/>
              <a:gd name="connsiteY1" fmla="*/ 0 h 1797629"/>
              <a:gd name="connsiteX2" fmla="*/ 12192000 w 12192000"/>
              <a:gd name="connsiteY2" fmla="*/ 1500198 h 1797629"/>
              <a:gd name="connsiteX3" fmla="*/ 12014718 w 12192000"/>
              <a:gd name="connsiteY3" fmla="*/ 1523483 h 1797629"/>
              <a:gd name="connsiteX4" fmla="*/ 6096001 w 12192000"/>
              <a:gd name="connsiteY4" fmla="*/ 1797629 h 1797629"/>
              <a:gd name="connsiteX5" fmla="*/ 177284 w 12192000"/>
              <a:gd name="connsiteY5" fmla="*/ 1523483 h 1797629"/>
              <a:gd name="connsiteX6" fmla="*/ 0 w 12192000"/>
              <a:gd name="connsiteY6" fmla="*/ 1500198 h 17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97629">
                <a:moveTo>
                  <a:pt x="0" y="0"/>
                </a:moveTo>
                <a:lnTo>
                  <a:pt x="12192000" y="0"/>
                </a:lnTo>
                <a:lnTo>
                  <a:pt x="12192000" y="1500198"/>
                </a:lnTo>
                <a:lnTo>
                  <a:pt x="12014718" y="1523483"/>
                </a:lnTo>
                <a:cubicBezTo>
                  <a:pt x="10607886" y="1690911"/>
                  <a:pt x="8478834" y="1797629"/>
                  <a:pt x="6096001" y="1797629"/>
                </a:cubicBezTo>
                <a:cubicBezTo>
                  <a:pt x="3713169" y="1797629"/>
                  <a:pt x="1584116" y="1690911"/>
                  <a:pt x="177284" y="1523483"/>
                </a:cubicBezTo>
                <a:lnTo>
                  <a:pt x="0" y="1500198"/>
                </a:lnTo>
                <a:close/>
              </a:path>
            </a:pathLst>
          </a:custGeom>
          <a:gradFill flip="none" rotWithShape="1">
            <a:gsLst>
              <a:gs pos="0">
                <a:srgbClr val="A393D0"/>
              </a:gs>
              <a:gs pos="100000">
                <a:srgbClr val="B89C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860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PA-文本框 103">
            <a:extLst>
              <a:ext uri="{FF2B5EF4-FFF2-40B4-BE49-F238E27FC236}">
                <a16:creationId xmlns:a16="http://schemas.microsoft.com/office/drawing/2014/main" id="{B84DCF2F-3F6E-4ECE-8A77-E58DD008C17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46351" y="6039076"/>
            <a:ext cx="10958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PA-圆角矩形 9">
            <a:extLst>
              <a:ext uri="{FF2B5EF4-FFF2-40B4-BE49-F238E27FC236}">
                <a16:creationId xmlns:a16="http://schemas.microsoft.com/office/drawing/2014/main" id="{78FDA66D-1CD3-4269-AC89-3813A7FFC67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480895" y="5222637"/>
            <a:ext cx="3230209" cy="61585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87C6DA"/>
              </a:gs>
              <a:gs pos="100000">
                <a:srgbClr val="62B9CC">
                  <a:alpha val="6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PA-文本框 106">
            <a:extLst>
              <a:ext uri="{FF2B5EF4-FFF2-40B4-BE49-F238E27FC236}">
                <a16:creationId xmlns:a16="http://schemas.microsoft.com/office/drawing/2014/main" id="{DB6B1965-97BA-43DD-BED2-823B7C473B5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43074" y="5256838"/>
            <a:ext cx="3305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</p:spTree>
    <p:extLst>
      <p:ext uri="{BB962C8B-B14F-4D97-AF65-F5344CB8AC3E}">
        <p14:creationId xmlns:p14="http://schemas.microsoft.com/office/powerpoint/2010/main" val="25917593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4" grpId="0"/>
      <p:bldP spid="10" grpId="0" animBg="1"/>
      <p:bldP spid="10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9FECA11-D1EF-AB0A-D532-4BF4C33B0079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6096002 w 12192001"/>
              <a:gd name="connsiteY2" fmla="*/ 297431 h 5357803"/>
              <a:gd name="connsiteX3" fmla="*/ 12014719 w 12192001"/>
              <a:gd name="connsiteY3" fmla="*/ 23285 h 5357803"/>
              <a:gd name="connsiteX4" fmla="*/ 12192001 w 12192001"/>
              <a:gd name="connsiteY4" fmla="*/ 0 h 5357803"/>
              <a:gd name="connsiteX5" fmla="*/ 12192001 w 12192001"/>
              <a:gd name="connsiteY5" fmla="*/ 5357803 h 5357803"/>
              <a:gd name="connsiteX6" fmla="*/ 0 w 12192001"/>
              <a:gd name="connsiteY6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1584117" y="190713"/>
                  <a:pt x="3713170" y="297431"/>
                  <a:pt x="6096002" y="297431"/>
                </a:cubicBezTo>
                <a:cubicBezTo>
                  <a:pt x="8478835" y="297431"/>
                  <a:pt x="10607887" y="190713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26110F2-A5CA-4479-B0FA-2B48770FBE5A}"/>
              </a:ext>
            </a:extLst>
          </p:cNvPr>
          <p:cNvGrpSpPr/>
          <p:nvPr/>
        </p:nvGrpSpPr>
        <p:grpSpPr>
          <a:xfrm>
            <a:off x="-118540" y="629549"/>
            <a:ext cx="5904804" cy="6871422"/>
            <a:chOff x="-118540" y="629549"/>
            <a:chExt cx="5904804" cy="6871422"/>
          </a:xfrm>
        </p:grpSpPr>
        <p:sp>
          <p:nvSpPr>
            <p:cNvPr id="4" name="六边形 3">
              <a:extLst>
                <a:ext uri="{FF2B5EF4-FFF2-40B4-BE49-F238E27FC236}">
                  <a16:creationId xmlns:a16="http://schemas.microsoft.com/office/drawing/2014/main" id="{463AE4BC-3AB0-4C10-8A4D-A936C5E9E090}"/>
                </a:ext>
              </a:extLst>
            </p:cNvPr>
            <p:cNvSpPr/>
            <p:nvPr/>
          </p:nvSpPr>
          <p:spPr>
            <a:xfrm>
              <a:off x="-118540" y="1271591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六边形 91">
              <a:extLst>
                <a:ext uri="{FF2B5EF4-FFF2-40B4-BE49-F238E27FC236}">
                  <a16:creationId xmlns:a16="http://schemas.microsoft.com/office/drawing/2014/main" id="{E4CBA615-9DE4-42FC-A8A5-08B9DFF8C9F5}"/>
                </a:ext>
              </a:extLst>
            </p:cNvPr>
            <p:cNvSpPr/>
            <p:nvPr/>
          </p:nvSpPr>
          <p:spPr>
            <a:xfrm>
              <a:off x="1026191" y="629549"/>
              <a:ext cx="1325880" cy="1143000"/>
            </a:xfrm>
            <a:prstGeom prst="hexagon">
              <a:avLst/>
            </a:prstGeom>
            <a:gradFill>
              <a:gsLst>
                <a:gs pos="0">
                  <a:srgbClr val="EACE89"/>
                </a:gs>
                <a:gs pos="100000">
                  <a:srgbClr val="EFD9A3">
                    <a:alpha val="6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六边形 96">
              <a:extLst>
                <a:ext uri="{FF2B5EF4-FFF2-40B4-BE49-F238E27FC236}">
                  <a16:creationId xmlns:a16="http://schemas.microsoft.com/office/drawing/2014/main" id="{D960C7A3-3FDE-4E75-B448-56E6A56DD66A}"/>
                </a:ext>
              </a:extLst>
            </p:cNvPr>
            <p:cNvSpPr/>
            <p:nvPr/>
          </p:nvSpPr>
          <p:spPr>
            <a:xfrm>
              <a:off x="2170922" y="1268806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六边形 100">
              <a:extLst>
                <a:ext uri="{FF2B5EF4-FFF2-40B4-BE49-F238E27FC236}">
                  <a16:creationId xmlns:a16="http://schemas.microsoft.com/office/drawing/2014/main" id="{6DA47361-A2FB-44F3-8A68-DCAFF602EB82}"/>
                </a:ext>
              </a:extLst>
            </p:cNvPr>
            <p:cNvSpPr/>
            <p:nvPr/>
          </p:nvSpPr>
          <p:spPr>
            <a:xfrm>
              <a:off x="3315653" y="629549"/>
              <a:ext cx="1325880" cy="1143000"/>
            </a:xfrm>
            <a:prstGeom prst="hexagon">
              <a:avLst/>
            </a:prstGeom>
            <a:gradFill>
              <a:gsLst>
                <a:gs pos="0">
                  <a:srgbClr val="EACE89"/>
                </a:gs>
                <a:gs pos="100000">
                  <a:srgbClr val="EFD9A3">
                    <a:alpha val="6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六边形 105">
              <a:extLst>
                <a:ext uri="{FF2B5EF4-FFF2-40B4-BE49-F238E27FC236}">
                  <a16:creationId xmlns:a16="http://schemas.microsoft.com/office/drawing/2014/main" id="{F8300FBB-C0E0-4397-BCB0-D364DAE5398B}"/>
                </a:ext>
              </a:extLst>
            </p:cNvPr>
            <p:cNvSpPr/>
            <p:nvPr/>
          </p:nvSpPr>
          <p:spPr>
            <a:xfrm>
              <a:off x="4460384" y="1265815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六边形 65">
              <a:extLst>
                <a:ext uri="{FF2B5EF4-FFF2-40B4-BE49-F238E27FC236}">
                  <a16:creationId xmlns:a16="http://schemas.microsoft.com/office/drawing/2014/main" id="{1218E601-1379-4B45-A9D2-16A0BA60AB4B}"/>
                </a:ext>
              </a:extLst>
            </p:cNvPr>
            <p:cNvSpPr/>
            <p:nvPr/>
          </p:nvSpPr>
          <p:spPr>
            <a:xfrm>
              <a:off x="-118540" y="2543186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7" name="六边形 66">
              <a:extLst>
                <a:ext uri="{FF2B5EF4-FFF2-40B4-BE49-F238E27FC236}">
                  <a16:creationId xmlns:a16="http://schemas.microsoft.com/office/drawing/2014/main" id="{FA93B7B5-7B05-46D7-9EBE-A596DC1663BD}"/>
                </a:ext>
              </a:extLst>
            </p:cNvPr>
            <p:cNvSpPr/>
            <p:nvPr/>
          </p:nvSpPr>
          <p:spPr>
            <a:xfrm>
              <a:off x="-118540" y="3814781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8" name="六边形 67">
              <a:extLst>
                <a:ext uri="{FF2B5EF4-FFF2-40B4-BE49-F238E27FC236}">
                  <a16:creationId xmlns:a16="http://schemas.microsoft.com/office/drawing/2014/main" id="{9807457E-3115-42A5-831E-BDEF28AD613B}"/>
                </a:ext>
              </a:extLst>
            </p:cNvPr>
            <p:cNvSpPr/>
            <p:nvPr/>
          </p:nvSpPr>
          <p:spPr>
            <a:xfrm>
              <a:off x="-118540" y="5086376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六边形 68">
              <a:extLst>
                <a:ext uri="{FF2B5EF4-FFF2-40B4-BE49-F238E27FC236}">
                  <a16:creationId xmlns:a16="http://schemas.microsoft.com/office/drawing/2014/main" id="{F75F594B-6097-482B-B9F1-D4E0D9B80ADA}"/>
                </a:ext>
              </a:extLst>
            </p:cNvPr>
            <p:cNvSpPr/>
            <p:nvPr/>
          </p:nvSpPr>
          <p:spPr>
            <a:xfrm>
              <a:off x="-118540" y="6357971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0" name="六边形 69">
              <a:extLst>
                <a:ext uri="{FF2B5EF4-FFF2-40B4-BE49-F238E27FC236}">
                  <a16:creationId xmlns:a16="http://schemas.microsoft.com/office/drawing/2014/main" id="{F7AD1AC3-C654-4D0D-B1D2-80B613FC794E}"/>
                </a:ext>
              </a:extLst>
            </p:cNvPr>
            <p:cNvSpPr/>
            <p:nvPr/>
          </p:nvSpPr>
          <p:spPr>
            <a:xfrm>
              <a:off x="1026191" y="1906924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六边形 70">
              <a:extLst>
                <a:ext uri="{FF2B5EF4-FFF2-40B4-BE49-F238E27FC236}">
                  <a16:creationId xmlns:a16="http://schemas.microsoft.com/office/drawing/2014/main" id="{2DFDD483-F22A-4FC4-88EF-F8F1841E131A}"/>
                </a:ext>
              </a:extLst>
            </p:cNvPr>
            <p:cNvSpPr/>
            <p:nvPr/>
          </p:nvSpPr>
          <p:spPr>
            <a:xfrm>
              <a:off x="1026191" y="3178519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0" name="六边形 89">
              <a:extLst>
                <a:ext uri="{FF2B5EF4-FFF2-40B4-BE49-F238E27FC236}">
                  <a16:creationId xmlns:a16="http://schemas.microsoft.com/office/drawing/2014/main" id="{48EF694A-A315-4A77-8632-5CDC36A0A5E3}"/>
                </a:ext>
              </a:extLst>
            </p:cNvPr>
            <p:cNvSpPr/>
            <p:nvPr/>
          </p:nvSpPr>
          <p:spPr>
            <a:xfrm>
              <a:off x="1026191" y="4450114"/>
              <a:ext cx="1325880" cy="1143000"/>
            </a:xfrm>
            <a:prstGeom prst="hexagon">
              <a:avLst/>
            </a:prstGeom>
            <a:gradFill>
              <a:gsLst>
                <a:gs pos="0">
                  <a:srgbClr val="EACE89"/>
                </a:gs>
                <a:gs pos="100000">
                  <a:srgbClr val="EFD9A3">
                    <a:alpha val="6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六边形 90">
              <a:extLst>
                <a:ext uri="{FF2B5EF4-FFF2-40B4-BE49-F238E27FC236}">
                  <a16:creationId xmlns:a16="http://schemas.microsoft.com/office/drawing/2014/main" id="{619C19A1-7034-4679-B5D9-BEF809C94DC2}"/>
                </a:ext>
              </a:extLst>
            </p:cNvPr>
            <p:cNvSpPr/>
            <p:nvPr/>
          </p:nvSpPr>
          <p:spPr>
            <a:xfrm>
              <a:off x="1026191" y="5721709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六边形 92">
              <a:extLst>
                <a:ext uri="{FF2B5EF4-FFF2-40B4-BE49-F238E27FC236}">
                  <a16:creationId xmlns:a16="http://schemas.microsoft.com/office/drawing/2014/main" id="{89EFCFC6-9265-4C6C-9D6B-E92A98850681}"/>
                </a:ext>
              </a:extLst>
            </p:cNvPr>
            <p:cNvSpPr/>
            <p:nvPr/>
          </p:nvSpPr>
          <p:spPr>
            <a:xfrm>
              <a:off x="2170922" y="2542257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六边形 93">
              <a:extLst>
                <a:ext uri="{FF2B5EF4-FFF2-40B4-BE49-F238E27FC236}">
                  <a16:creationId xmlns:a16="http://schemas.microsoft.com/office/drawing/2014/main" id="{6CD41551-F0FB-4E69-9D50-3C5519710A70}"/>
                </a:ext>
              </a:extLst>
            </p:cNvPr>
            <p:cNvSpPr/>
            <p:nvPr/>
          </p:nvSpPr>
          <p:spPr>
            <a:xfrm>
              <a:off x="2170922" y="3813852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六边形 94">
              <a:extLst>
                <a:ext uri="{FF2B5EF4-FFF2-40B4-BE49-F238E27FC236}">
                  <a16:creationId xmlns:a16="http://schemas.microsoft.com/office/drawing/2014/main" id="{738391E3-ECFE-421A-B8FA-2EA94C11DD72}"/>
                </a:ext>
              </a:extLst>
            </p:cNvPr>
            <p:cNvSpPr/>
            <p:nvPr/>
          </p:nvSpPr>
          <p:spPr>
            <a:xfrm>
              <a:off x="2170922" y="5085447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六边形 95">
              <a:extLst>
                <a:ext uri="{FF2B5EF4-FFF2-40B4-BE49-F238E27FC236}">
                  <a16:creationId xmlns:a16="http://schemas.microsoft.com/office/drawing/2014/main" id="{9F7FF36C-870A-4332-A477-EC9A3A7967A7}"/>
                </a:ext>
              </a:extLst>
            </p:cNvPr>
            <p:cNvSpPr/>
            <p:nvPr/>
          </p:nvSpPr>
          <p:spPr>
            <a:xfrm>
              <a:off x="2170922" y="6357042"/>
              <a:ext cx="1325880" cy="1143000"/>
            </a:xfrm>
            <a:prstGeom prst="hexagon">
              <a:avLst/>
            </a:prstGeom>
            <a:gradFill>
              <a:gsLst>
                <a:gs pos="0">
                  <a:srgbClr val="EACE89"/>
                </a:gs>
                <a:gs pos="100000">
                  <a:srgbClr val="EFD9A3">
                    <a:alpha val="6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六边形 97">
              <a:extLst>
                <a:ext uri="{FF2B5EF4-FFF2-40B4-BE49-F238E27FC236}">
                  <a16:creationId xmlns:a16="http://schemas.microsoft.com/office/drawing/2014/main" id="{6EC50C3C-2A30-42C1-BDB7-3D10832427A0}"/>
                </a:ext>
              </a:extLst>
            </p:cNvPr>
            <p:cNvSpPr/>
            <p:nvPr/>
          </p:nvSpPr>
          <p:spPr>
            <a:xfrm>
              <a:off x="3315653" y="3177590"/>
              <a:ext cx="1325880" cy="1143000"/>
            </a:xfrm>
            <a:prstGeom prst="hexagon">
              <a:avLst/>
            </a:prstGeom>
            <a:gradFill>
              <a:gsLst>
                <a:gs pos="0">
                  <a:srgbClr val="EACE89"/>
                </a:gs>
                <a:gs pos="100000">
                  <a:srgbClr val="EFD9A3">
                    <a:alpha val="6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六边形 98">
              <a:extLst>
                <a:ext uri="{FF2B5EF4-FFF2-40B4-BE49-F238E27FC236}">
                  <a16:creationId xmlns:a16="http://schemas.microsoft.com/office/drawing/2014/main" id="{F8E15B3A-08F3-42F1-B894-B622AF40FD70}"/>
                </a:ext>
              </a:extLst>
            </p:cNvPr>
            <p:cNvSpPr/>
            <p:nvPr/>
          </p:nvSpPr>
          <p:spPr>
            <a:xfrm>
              <a:off x="3315653" y="4449185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六边形 99">
              <a:extLst>
                <a:ext uri="{FF2B5EF4-FFF2-40B4-BE49-F238E27FC236}">
                  <a16:creationId xmlns:a16="http://schemas.microsoft.com/office/drawing/2014/main" id="{2F95CE25-948A-4568-830B-EA97B2D33145}"/>
                </a:ext>
              </a:extLst>
            </p:cNvPr>
            <p:cNvSpPr/>
            <p:nvPr/>
          </p:nvSpPr>
          <p:spPr>
            <a:xfrm>
              <a:off x="3315653" y="5720780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2" name="六边形 101">
              <a:extLst>
                <a:ext uri="{FF2B5EF4-FFF2-40B4-BE49-F238E27FC236}">
                  <a16:creationId xmlns:a16="http://schemas.microsoft.com/office/drawing/2014/main" id="{452A780E-E193-4726-92D6-7EF92639B3A0}"/>
                </a:ext>
              </a:extLst>
            </p:cNvPr>
            <p:cNvSpPr/>
            <p:nvPr/>
          </p:nvSpPr>
          <p:spPr>
            <a:xfrm>
              <a:off x="3315653" y="1901144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3" name="六边形 102">
              <a:extLst>
                <a:ext uri="{FF2B5EF4-FFF2-40B4-BE49-F238E27FC236}">
                  <a16:creationId xmlns:a16="http://schemas.microsoft.com/office/drawing/2014/main" id="{A9F0EED5-B255-4058-B2DB-2E2735EC8484}"/>
                </a:ext>
              </a:extLst>
            </p:cNvPr>
            <p:cNvSpPr/>
            <p:nvPr/>
          </p:nvSpPr>
          <p:spPr>
            <a:xfrm>
              <a:off x="4460384" y="3812923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六边形 103">
              <a:extLst>
                <a:ext uri="{FF2B5EF4-FFF2-40B4-BE49-F238E27FC236}">
                  <a16:creationId xmlns:a16="http://schemas.microsoft.com/office/drawing/2014/main" id="{69F11B71-C7D5-411A-BA9B-AF8BA1A0F482}"/>
                </a:ext>
              </a:extLst>
            </p:cNvPr>
            <p:cNvSpPr/>
            <p:nvPr/>
          </p:nvSpPr>
          <p:spPr>
            <a:xfrm>
              <a:off x="4460384" y="5084518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六边形 104">
              <a:extLst>
                <a:ext uri="{FF2B5EF4-FFF2-40B4-BE49-F238E27FC236}">
                  <a16:creationId xmlns:a16="http://schemas.microsoft.com/office/drawing/2014/main" id="{5ACE42D3-2152-4A04-BCC1-050EE097A281}"/>
                </a:ext>
              </a:extLst>
            </p:cNvPr>
            <p:cNvSpPr/>
            <p:nvPr/>
          </p:nvSpPr>
          <p:spPr>
            <a:xfrm>
              <a:off x="4460384" y="6356113"/>
              <a:ext cx="1325880" cy="1143000"/>
            </a:xfrm>
            <a:prstGeom prst="hexagon">
              <a:avLst/>
            </a:prstGeom>
            <a:gradFill>
              <a:gsLst>
                <a:gs pos="0">
                  <a:srgbClr val="EACE89"/>
                </a:gs>
                <a:gs pos="100000">
                  <a:srgbClr val="EFD9A3">
                    <a:alpha val="6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六边形 106">
              <a:extLst>
                <a:ext uri="{FF2B5EF4-FFF2-40B4-BE49-F238E27FC236}">
                  <a16:creationId xmlns:a16="http://schemas.microsoft.com/office/drawing/2014/main" id="{632723C9-93A8-401C-83A9-B9F84F312DA6}"/>
                </a:ext>
              </a:extLst>
            </p:cNvPr>
            <p:cNvSpPr/>
            <p:nvPr/>
          </p:nvSpPr>
          <p:spPr>
            <a:xfrm>
              <a:off x="4460384" y="2537410"/>
              <a:ext cx="1325880" cy="1143000"/>
            </a:xfrm>
            <a:prstGeom prst="hexagon">
              <a:avLst/>
            </a:prstGeom>
            <a:gradFill>
              <a:gsLst>
                <a:gs pos="100000">
                  <a:srgbClr val="E8E8E8"/>
                </a:gs>
                <a:gs pos="0">
                  <a:srgbClr val="FBFBFB"/>
                </a:gs>
                <a:gs pos="60000">
                  <a:srgbClr val="E6E6E6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六边形 108">
              <a:extLst>
                <a:ext uri="{FF2B5EF4-FFF2-40B4-BE49-F238E27FC236}">
                  <a16:creationId xmlns:a16="http://schemas.microsoft.com/office/drawing/2014/main" id="{70E5B40B-6539-4ABD-9EA4-F442E3287AAE}"/>
                </a:ext>
              </a:extLst>
            </p:cNvPr>
            <p:cNvSpPr/>
            <p:nvPr/>
          </p:nvSpPr>
          <p:spPr>
            <a:xfrm>
              <a:off x="-118540" y="3812923"/>
              <a:ext cx="1325880" cy="1143000"/>
            </a:xfrm>
            <a:prstGeom prst="hexagon">
              <a:avLst/>
            </a:prstGeom>
            <a:gradFill>
              <a:gsLst>
                <a:gs pos="0">
                  <a:srgbClr val="EACE89"/>
                </a:gs>
                <a:gs pos="100000">
                  <a:srgbClr val="EFD9A3">
                    <a:alpha val="6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D886E496-33A3-4505-8F5A-452BC6C710AB}"/>
              </a:ext>
            </a:extLst>
          </p:cNvPr>
          <p:cNvSpPr/>
          <p:nvPr/>
        </p:nvSpPr>
        <p:spPr>
          <a:xfrm>
            <a:off x="0" y="0"/>
            <a:ext cx="12192000" cy="1797629"/>
          </a:xfrm>
          <a:custGeom>
            <a:avLst/>
            <a:gdLst>
              <a:gd name="connsiteX0" fmla="*/ 0 w 12192000"/>
              <a:gd name="connsiteY0" fmla="*/ 0 h 1797629"/>
              <a:gd name="connsiteX1" fmla="*/ 12192000 w 12192000"/>
              <a:gd name="connsiteY1" fmla="*/ 0 h 1797629"/>
              <a:gd name="connsiteX2" fmla="*/ 12192000 w 12192000"/>
              <a:gd name="connsiteY2" fmla="*/ 1500198 h 1797629"/>
              <a:gd name="connsiteX3" fmla="*/ 12014718 w 12192000"/>
              <a:gd name="connsiteY3" fmla="*/ 1523483 h 1797629"/>
              <a:gd name="connsiteX4" fmla="*/ 6096001 w 12192000"/>
              <a:gd name="connsiteY4" fmla="*/ 1797629 h 1797629"/>
              <a:gd name="connsiteX5" fmla="*/ 177284 w 12192000"/>
              <a:gd name="connsiteY5" fmla="*/ 1523483 h 1797629"/>
              <a:gd name="connsiteX6" fmla="*/ 0 w 12192000"/>
              <a:gd name="connsiteY6" fmla="*/ 1500198 h 1797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797629">
                <a:moveTo>
                  <a:pt x="0" y="0"/>
                </a:moveTo>
                <a:lnTo>
                  <a:pt x="12192000" y="0"/>
                </a:lnTo>
                <a:lnTo>
                  <a:pt x="12192000" y="1500198"/>
                </a:lnTo>
                <a:lnTo>
                  <a:pt x="12014718" y="1523483"/>
                </a:lnTo>
                <a:cubicBezTo>
                  <a:pt x="10607886" y="1690911"/>
                  <a:pt x="8478834" y="1797629"/>
                  <a:pt x="6096001" y="1797629"/>
                </a:cubicBezTo>
                <a:cubicBezTo>
                  <a:pt x="3713169" y="1797629"/>
                  <a:pt x="1584116" y="1690911"/>
                  <a:pt x="177284" y="1523483"/>
                </a:cubicBezTo>
                <a:lnTo>
                  <a:pt x="0" y="1500198"/>
                </a:lnTo>
                <a:close/>
              </a:path>
            </a:pathLst>
          </a:custGeom>
          <a:gradFill flip="none" rotWithShape="1">
            <a:gsLst>
              <a:gs pos="0">
                <a:srgbClr val="A393D0"/>
              </a:gs>
              <a:gs pos="100000">
                <a:srgbClr val="B89CC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860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PA-文本框 109">
            <a:extLst>
              <a:ext uri="{FF2B5EF4-FFF2-40B4-BE49-F238E27FC236}">
                <a16:creationId xmlns:a16="http://schemas.microsoft.com/office/drawing/2014/main" id="{805A4EB8-9FE7-4991-8714-250D0C5A0212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492844" y="2145872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111" name="PA-文本框 110">
            <a:extLst>
              <a:ext uri="{FF2B5EF4-FFF2-40B4-BE49-F238E27FC236}">
                <a16:creationId xmlns:a16="http://schemas.microsoft.com/office/drawing/2014/main" id="{19FECE64-0092-4684-BF2D-BE5E0E1B1C6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492844" y="2620035"/>
            <a:ext cx="5115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just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dolwaore</a:t>
            </a:r>
            <a:r>
              <a:rPr lang="en-US" altLang="zh-CN" dirty="0"/>
              <a:t> magna </a:t>
            </a:r>
            <a:r>
              <a:rPr lang="en-US" altLang="zh-CN" dirty="0" err="1"/>
              <a:t>aliqua</a:t>
            </a:r>
            <a:r>
              <a:rPr lang="en-US" altLang="zh-CN" dirty="0"/>
              <a:t>. Lorem ipsum </a:t>
            </a:r>
            <a:r>
              <a:rPr lang="en-US" altLang="zh-CN" dirty="0" err="1"/>
              <a:t>dolowewrer</a:t>
            </a:r>
            <a:r>
              <a:rPr lang="en-US" altLang="zh-CN" dirty="0"/>
              <a:t>.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sp>
        <p:nvSpPr>
          <p:cNvPr id="112" name="PA-矩形 111">
            <a:extLst>
              <a:ext uri="{FF2B5EF4-FFF2-40B4-BE49-F238E27FC236}">
                <a16:creationId xmlns:a16="http://schemas.microsoft.com/office/drawing/2014/main" id="{50D0405A-26FF-43A8-9BA8-424F226C2AE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2700000">
            <a:off x="6150802" y="2285183"/>
            <a:ext cx="194507" cy="194507"/>
          </a:xfrm>
          <a:prstGeom prst="rect">
            <a:avLst/>
          </a:prstGeom>
          <a:solidFill>
            <a:srgbClr val="EACE8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PA-文本框 112">
            <a:extLst>
              <a:ext uri="{FF2B5EF4-FFF2-40B4-BE49-F238E27FC236}">
                <a16:creationId xmlns:a16="http://schemas.microsoft.com/office/drawing/2014/main" id="{DC862CCA-34A7-4E1D-B72D-CC8DFB60E75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2844" y="3611768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114" name="PA-文本框 113">
            <a:extLst>
              <a:ext uri="{FF2B5EF4-FFF2-40B4-BE49-F238E27FC236}">
                <a16:creationId xmlns:a16="http://schemas.microsoft.com/office/drawing/2014/main" id="{78473D38-0EA0-4595-8A45-F0200750D2E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492844" y="4085931"/>
            <a:ext cx="5115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just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dolwaore</a:t>
            </a:r>
            <a:r>
              <a:rPr lang="en-US" altLang="zh-CN" dirty="0"/>
              <a:t> magna </a:t>
            </a:r>
            <a:r>
              <a:rPr lang="en-US" altLang="zh-CN" dirty="0" err="1"/>
              <a:t>aliqua</a:t>
            </a:r>
            <a:r>
              <a:rPr lang="en-US" altLang="zh-CN" dirty="0"/>
              <a:t>. Lorem ipsum </a:t>
            </a:r>
            <a:r>
              <a:rPr lang="en-US" altLang="zh-CN" dirty="0" err="1"/>
              <a:t>dolowewrer</a:t>
            </a:r>
            <a:r>
              <a:rPr lang="en-US" altLang="zh-CN" dirty="0"/>
              <a:t>.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sp>
        <p:nvSpPr>
          <p:cNvPr id="115" name="PA-矩形 114">
            <a:extLst>
              <a:ext uri="{FF2B5EF4-FFF2-40B4-BE49-F238E27FC236}">
                <a16:creationId xmlns:a16="http://schemas.microsoft.com/office/drawing/2014/main" id="{5B99191E-7328-43DF-B21C-D42B4B94FA0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2700000">
            <a:off x="6150802" y="3751079"/>
            <a:ext cx="194507" cy="194507"/>
          </a:xfrm>
          <a:prstGeom prst="rect">
            <a:avLst/>
          </a:prstGeom>
          <a:solidFill>
            <a:srgbClr val="EACE8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PA-文本框 115">
            <a:extLst>
              <a:ext uri="{FF2B5EF4-FFF2-40B4-BE49-F238E27FC236}">
                <a16:creationId xmlns:a16="http://schemas.microsoft.com/office/drawing/2014/main" id="{8B10B1CA-A6A8-4C9C-8381-C01668AE64D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492844" y="5077664"/>
            <a:ext cx="335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117" name="PA-文本框 116">
            <a:extLst>
              <a:ext uri="{FF2B5EF4-FFF2-40B4-BE49-F238E27FC236}">
                <a16:creationId xmlns:a16="http://schemas.microsoft.com/office/drawing/2014/main" id="{DD35BA11-729A-48B2-AC5F-78FFFB182E5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492844" y="5551827"/>
            <a:ext cx="51159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60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algn="just"/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</a:t>
            </a:r>
            <a:r>
              <a:rPr lang="en-US" altLang="zh-CN" dirty="0" err="1"/>
              <a:t>dolwaore</a:t>
            </a:r>
            <a:r>
              <a:rPr lang="en-US" altLang="zh-CN" dirty="0"/>
              <a:t> magna </a:t>
            </a:r>
            <a:r>
              <a:rPr lang="en-US" altLang="zh-CN" dirty="0" err="1"/>
              <a:t>aliqua</a:t>
            </a:r>
            <a:r>
              <a:rPr lang="en-US" altLang="zh-CN" dirty="0"/>
              <a:t>. Lorem ipsum </a:t>
            </a:r>
            <a:r>
              <a:rPr lang="en-US" altLang="zh-CN" dirty="0" err="1"/>
              <a:t>dolowewrer</a:t>
            </a:r>
            <a:r>
              <a:rPr lang="en-US" altLang="zh-CN" dirty="0"/>
              <a:t>.</a:t>
            </a:r>
            <a:endParaRPr lang="zh-CN" altLang="en-US" dirty="0"/>
          </a:p>
          <a:p>
            <a:pPr algn="just"/>
            <a:endParaRPr lang="zh-CN" altLang="en-US" dirty="0"/>
          </a:p>
        </p:txBody>
      </p:sp>
      <p:sp>
        <p:nvSpPr>
          <p:cNvPr id="118" name="PA-矩形 117">
            <a:extLst>
              <a:ext uri="{FF2B5EF4-FFF2-40B4-BE49-F238E27FC236}">
                <a16:creationId xmlns:a16="http://schemas.microsoft.com/office/drawing/2014/main" id="{3B1DD6A5-4324-4163-A291-71580CAFE43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700000">
            <a:off x="6150802" y="5216975"/>
            <a:ext cx="194507" cy="194507"/>
          </a:xfrm>
          <a:prstGeom prst="rect">
            <a:avLst/>
          </a:prstGeom>
          <a:solidFill>
            <a:srgbClr val="EACE89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FD6BF5E-62F8-4222-8A08-01E599538B2A}"/>
              </a:ext>
            </a:extLst>
          </p:cNvPr>
          <p:cNvSpPr/>
          <p:nvPr/>
        </p:nvSpPr>
        <p:spPr>
          <a:xfrm>
            <a:off x="793641" y="2359387"/>
            <a:ext cx="3691456" cy="1991912"/>
          </a:xfrm>
          <a:prstGeom prst="rect">
            <a:avLst/>
          </a:prstGeom>
          <a:noFill/>
          <a:ln w="38100"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372FEFF6-1440-487E-9356-119CFE5F3B97}"/>
              </a:ext>
            </a:extLst>
          </p:cNvPr>
          <p:cNvSpPr/>
          <p:nvPr/>
        </p:nvSpPr>
        <p:spPr>
          <a:xfrm>
            <a:off x="1263706" y="4803183"/>
            <a:ext cx="3691456" cy="1726269"/>
          </a:xfrm>
          <a:prstGeom prst="rect">
            <a:avLst/>
          </a:prstGeom>
          <a:noFill/>
          <a:ln w="38100"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CDC18B-527E-4F07-AE3A-631B75BCD2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295E2ED-4C67-40FA-A1D9-3BFEBF0ACB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407074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0" grpId="0"/>
      <p:bldP spid="111" grpId="0"/>
      <p:bldP spid="112" grpId="0" animBg="1"/>
      <p:bldP spid="113" grpId="0"/>
      <p:bldP spid="114" grpId="0"/>
      <p:bldP spid="115" grpId="0" animBg="1"/>
      <p:bldP spid="116" grpId="0"/>
      <p:bldP spid="117" grpId="0"/>
      <p:bldP spid="118" grpId="0" animBg="1"/>
      <p:bldP spid="21" grpId="0" animBg="1"/>
      <p:bldP spid="1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8573E67-3BC5-3BE7-16D5-0FB2AFC36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8" r="35894" b="13001"/>
          <a:stretch/>
        </p:blipFill>
        <p:spPr>
          <a:xfrm>
            <a:off x="6383335" y="624461"/>
            <a:ext cx="4254185" cy="783373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972B505-F75B-63DF-999F-9BD8FE78F6C2}"/>
              </a:ext>
            </a:extLst>
          </p:cNvPr>
          <p:cNvSpPr txBox="1"/>
          <p:nvPr/>
        </p:nvSpPr>
        <p:spPr>
          <a:xfrm flipH="1">
            <a:off x="561724" y="1679231"/>
            <a:ext cx="667488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30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感谢！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DB4C11-B728-E264-B6BA-ED47707738D3}"/>
              </a:ext>
            </a:extLst>
          </p:cNvPr>
          <p:cNvSpPr txBox="1"/>
          <p:nvPr/>
        </p:nvSpPr>
        <p:spPr>
          <a:xfrm flipH="1">
            <a:off x="4643864" y="4534372"/>
            <a:ext cx="705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汇报人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0643158-A8B7-8A2A-863A-A44EC78E70AA}"/>
              </a:ext>
            </a:extLst>
          </p:cNvPr>
          <p:cNvSpPr txBox="1"/>
          <p:nvPr/>
        </p:nvSpPr>
        <p:spPr>
          <a:xfrm flipH="1">
            <a:off x="4643864" y="5006417"/>
            <a:ext cx="705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defRPr>
            </a:lvl1pPr>
          </a:lstStyle>
          <a:p>
            <a:r>
              <a:rPr lang="en-US" altLang="zh-CN" sz="1800"/>
              <a:t>4/10/202</a:t>
            </a:r>
            <a:r>
              <a:rPr lang="en-US" altLang="zh-CN" sz="1800" dirty="0"/>
              <a:t>2</a:t>
            </a:r>
            <a:endParaRPr lang="zh-CN" altLang="en-US" sz="18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A042C73-FA50-E51C-5277-4848927EF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61" y="649576"/>
            <a:ext cx="2559535" cy="100248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43A9A5EE-8400-B8C3-680C-4854DD1F80F7}"/>
              </a:ext>
            </a:extLst>
          </p:cNvPr>
          <p:cNvSpPr/>
          <p:nvPr/>
        </p:nvSpPr>
        <p:spPr>
          <a:xfrm rot="18900000" flipH="1">
            <a:off x="2640816" y="5578316"/>
            <a:ext cx="978078" cy="9780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323F454-AC5D-DCDB-6171-E58527EC71BF}"/>
              </a:ext>
            </a:extLst>
          </p:cNvPr>
          <p:cNvSpPr/>
          <p:nvPr/>
        </p:nvSpPr>
        <p:spPr>
          <a:xfrm rot="18900000" flipH="1">
            <a:off x="1417073" y="4415726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E11B801-25B2-3FDB-F9F5-60AC54CC6BBE}"/>
              </a:ext>
            </a:extLst>
          </p:cNvPr>
          <p:cNvSpPr/>
          <p:nvPr/>
        </p:nvSpPr>
        <p:spPr>
          <a:xfrm rot="18900000" flipH="1">
            <a:off x="5192472" y="6349443"/>
            <a:ext cx="1321749" cy="1321749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AC54A82-A6C6-CE4E-191C-B076F56BD014}"/>
              </a:ext>
            </a:extLst>
          </p:cNvPr>
          <p:cNvSpPr/>
          <p:nvPr/>
        </p:nvSpPr>
        <p:spPr>
          <a:xfrm rot="18900000" flipH="1">
            <a:off x="-1280042" y="4803154"/>
            <a:ext cx="978078" cy="9780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77DBB56-81DF-BC98-0840-92800DFD6802}"/>
              </a:ext>
            </a:extLst>
          </p:cNvPr>
          <p:cNvSpPr/>
          <p:nvPr/>
        </p:nvSpPr>
        <p:spPr>
          <a:xfrm rot="18900000" flipH="1">
            <a:off x="-1494680" y="5842219"/>
            <a:ext cx="1321749" cy="1321749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1CC83CF-0383-E8C3-645C-D384005C3D07}"/>
              </a:ext>
            </a:extLst>
          </p:cNvPr>
          <p:cNvSpPr/>
          <p:nvPr/>
        </p:nvSpPr>
        <p:spPr>
          <a:xfrm rot="18900000" flipH="1">
            <a:off x="1066218" y="5577397"/>
            <a:ext cx="1649584" cy="1649584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34F7A52-7ABA-74DB-C183-4AE8FBD0F613}"/>
              </a:ext>
            </a:extLst>
          </p:cNvPr>
          <p:cNvSpPr/>
          <p:nvPr/>
        </p:nvSpPr>
        <p:spPr>
          <a:xfrm rot="18900000" flipH="1">
            <a:off x="4531691" y="66212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1A5754F-CE4C-2192-FB68-818554DCCE8D}"/>
              </a:ext>
            </a:extLst>
          </p:cNvPr>
          <p:cNvSpPr/>
          <p:nvPr/>
        </p:nvSpPr>
        <p:spPr>
          <a:xfrm rot="18900000" flipH="1">
            <a:off x="3475452" y="5769970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2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2C26024E-40F8-480E-90F0-F4DBFBCEAF50}"/>
              </a:ext>
            </a:extLst>
          </p:cNvPr>
          <p:cNvSpPr/>
          <p:nvPr/>
        </p:nvSpPr>
        <p:spPr>
          <a:xfrm rot="18900000" flipH="1">
            <a:off x="-280738" y="5932193"/>
            <a:ext cx="1537229" cy="1537229"/>
          </a:xfrm>
          <a:prstGeom prst="rect">
            <a:avLst/>
          </a:prstGeom>
          <a:noFill/>
          <a:ln w="38100">
            <a:solidFill>
              <a:schemeClr val="bg1">
                <a:alpha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0191483-DB5D-2AB8-D265-EE3C4FADA507}"/>
              </a:ext>
            </a:extLst>
          </p:cNvPr>
          <p:cNvSpPr/>
          <p:nvPr/>
        </p:nvSpPr>
        <p:spPr>
          <a:xfrm rot="18900000" flipH="1">
            <a:off x="-976272" y="3844982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2DCBBBB3-C380-2558-610D-64F72103F654}"/>
              </a:ext>
            </a:extLst>
          </p:cNvPr>
          <p:cNvSpPr/>
          <p:nvPr/>
        </p:nvSpPr>
        <p:spPr>
          <a:xfrm rot="18900000" flipH="1">
            <a:off x="188913" y="3797761"/>
            <a:ext cx="503343" cy="503343"/>
          </a:xfrm>
          <a:prstGeom prst="rect">
            <a:avLst/>
          </a:prstGeom>
          <a:noFill/>
          <a:ln w="38100">
            <a:solidFill>
              <a:schemeClr val="bg1"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11968FB-778B-54EB-2E54-0ADB122FA962}"/>
              </a:ext>
            </a:extLst>
          </p:cNvPr>
          <p:cNvSpPr/>
          <p:nvPr/>
        </p:nvSpPr>
        <p:spPr>
          <a:xfrm rot="18900000" flipH="1">
            <a:off x="3017564" y="4858187"/>
            <a:ext cx="301934" cy="301934"/>
          </a:xfrm>
          <a:prstGeom prst="rect">
            <a:avLst/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2AAD1EC-8E03-E04D-DBC3-F3D52CF91FF4}"/>
              </a:ext>
            </a:extLst>
          </p:cNvPr>
          <p:cNvSpPr/>
          <p:nvPr/>
        </p:nvSpPr>
        <p:spPr>
          <a:xfrm rot="18900000" flipH="1">
            <a:off x="883247" y="5319493"/>
            <a:ext cx="234960" cy="23496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4F401F3-EAD6-E86E-EF26-2DD2DAC33EE2}"/>
              </a:ext>
            </a:extLst>
          </p:cNvPr>
          <p:cNvSpPr/>
          <p:nvPr/>
        </p:nvSpPr>
        <p:spPr>
          <a:xfrm rot="18900000" flipH="1">
            <a:off x="4943152" y="5813547"/>
            <a:ext cx="234960" cy="234960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EC69212-6160-E586-1380-70B6D8DD0C57}"/>
              </a:ext>
            </a:extLst>
          </p:cNvPr>
          <p:cNvSpPr/>
          <p:nvPr/>
        </p:nvSpPr>
        <p:spPr>
          <a:xfrm>
            <a:off x="2266087" y="3629228"/>
            <a:ext cx="3830274" cy="64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E9E2D7D-84C1-8AD1-46EC-AFB21D8F4DD4}"/>
              </a:ext>
            </a:extLst>
          </p:cNvPr>
          <p:cNvSpPr/>
          <p:nvPr/>
        </p:nvSpPr>
        <p:spPr>
          <a:xfrm rot="18900000" flipH="1">
            <a:off x="1174219" y="3938380"/>
            <a:ext cx="234960" cy="23496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BADDDA6-49A0-5FD9-B9BD-A3909D5F5BC3}"/>
              </a:ext>
            </a:extLst>
          </p:cNvPr>
          <p:cNvSpPr/>
          <p:nvPr/>
        </p:nvSpPr>
        <p:spPr>
          <a:xfrm>
            <a:off x="5966102" y="4623504"/>
            <a:ext cx="133986" cy="64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C44BCF-F8D1-DECF-226D-D807D0A016B9}"/>
              </a:ext>
            </a:extLst>
          </p:cNvPr>
          <p:cNvSpPr txBox="1"/>
          <p:nvPr/>
        </p:nvSpPr>
        <p:spPr>
          <a:xfrm flipH="1">
            <a:off x="2568507" y="3629228"/>
            <a:ext cx="705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kern="2000" spc="500" dirty="0">
                <a:solidFill>
                  <a:srgbClr val="A293D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Thank you!</a:t>
            </a:r>
            <a:endParaRPr lang="zh-CN" altLang="en-US" sz="3600" kern="2000" spc="500" dirty="0">
              <a:solidFill>
                <a:srgbClr val="A293D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91545C5-584F-2CAB-19E3-E4A401B43975}"/>
              </a:ext>
            </a:extLst>
          </p:cNvPr>
          <p:cNvSpPr/>
          <p:nvPr/>
        </p:nvSpPr>
        <p:spPr>
          <a:xfrm rot="18900000" flipH="1">
            <a:off x="2412451" y="-4513192"/>
            <a:ext cx="234960" cy="258456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634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092CD"/>
            </a:gs>
            <a:gs pos="0">
              <a:srgbClr val="B89CCB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BF56A94D-D591-F6BE-1E63-0F4F5F32CCBE}"/>
              </a:ext>
            </a:extLst>
          </p:cNvPr>
          <p:cNvSpPr/>
          <p:nvPr/>
        </p:nvSpPr>
        <p:spPr>
          <a:xfrm>
            <a:off x="0" y="0"/>
            <a:ext cx="7241234" cy="6858000"/>
          </a:xfrm>
          <a:custGeom>
            <a:avLst/>
            <a:gdLst>
              <a:gd name="connsiteX0" fmla="*/ 0 w 7241234"/>
              <a:gd name="connsiteY0" fmla="*/ 0 h 6858000"/>
              <a:gd name="connsiteX1" fmla="*/ 7241234 w 7241234"/>
              <a:gd name="connsiteY1" fmla="*/ 0 h 6858000"/>
              <a:gd name="connsiteX2" fmla="*/ 7179160 w 7241234"/>
              <a:gd name="connsiteY2" fmla="*/ 743843 h 6858000"/>
              <a:gd name="connsiteX3" fmla="*/ 7086600 w 7241234"/>
              <a:gd name="connsiteY3" fmla="*/ 3429000 h 6858000"/>
              <a:gd name="connsiteX4" fmla="*/ 7179160 w 7241234"/>
              <a:gd name="connsiteY4" fmla="*/ 6114157 h 6858000"/>
              <a:gd name="connsiteX5" fmla="*/ 7241234 w 7241234"/>
              <a:gd name="connsiteY5" fmla="*/ 6858000 h 6858000"/>
              <a:gd name="connsiteX6" fmla="*/ 0 w 724123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41234" h="6858000">
                <a:moveTo>
                  <a:pt x="0" y="0"/>
                </a:moveTo>
                <a:lnTo>
                  <a:pt x="7241234" y="0"/>
                </a:lnTo>
                <a:lnTo>
                  <a:pt x="7179160" y="743843"/>
                </a:lnTo>
                <a:cubicBezTo>
                  <a:pt x="7119006" y="1592084"/>
                  <a:pt x="7086600" y="2493944"/>
                  <a:pt x="7086600" y="3429000"/>
                </a:cubicBezTo>
                <a:cubicBezTo>
                  <a:pt x="7086600" y="4364056"/>
                  <a:pt x="7119006" y="5265917"/>
                  <a:pt x="7179160" y="6114157"/>
                </a:cubicBezTo>
                <a:lnTo>
                  <a:pt x="72412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7ED8310-0D58-EEF4-5FE3-EEFC7B6514D1}"/>
              </a:ext>
            </a:extLst>
          </p:cNvPr>
          <p:cNvSpPr/>
          <p:nvPr/>
        </p:nvSpPr>
        <p:spPr>
          <a:xfrm rot="2700000">
            <a:off x="1167410" y="2898766"/>
            <a:ext cx="194507" cy="194507"/>
          </a:xfrm>
          <a:prstGeom prst="rect">
            <a:avLst/>
          </a:prstGeom>
          <a:noFill/>
          <a:ln w="38100">
            <a:solidFill>
              <a:srgbClr val="EACE8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4B88A7-D404-73AD-C433-ECCA167ED3F5}"/>
              </a:ext>
            </a:extLst>
          </p:cNvPr>
          <p:cNvSpPr txBox="1"/>
          <p:nvPr/>
        </p:nvSpPr>
        <p:spPr>
          <a:xfrm>
            <a:off x="1876956" y="2715025"/>
            <a:ext cx="519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第一节标题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4A99B79-DEA5-8EC1-4509-C05C5B8BA7DD}"/>
              </a:ext>
            </a:extLst>
          </p:cNvPr>
          <p:cNvSpPr/>
          <p:nvPr/>
        </p:nvSpPr>
        <p:spPr>
          <a:xfrm>
            <a:off x="1131424" y="1678328"/>
            <a:ext cx="3491723" cy="509286"/>
          </a:xfrm>
          <a:prstGeom prst="roundRect">
            <a:avLst>
              <a:gd name="adj" fmla="val 38030"/>
            </a:avLst>
          </a:prstGeom>
          <a:solidFill>
            <a:srgbClr val="AB9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5A622FA-3CB6-491F-5B7F-5E14186CDFB2}"/>
              </a:ext>
            </a:extLst>
          </p:cNvPr>
          <p:cNvSpPr txBox="1"/>
          <p:nvPr/>
        </p:nvSpPr>
        <p:spPr>
          <a:xfrm>
            <a:off x="278865" y="1685962"/>
            <a:ext cx="5196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000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CONTENTS</a:t>
            </a:r>
            <a:endParaRPr lang="zh-CN" altLang="en-US" sz="2800" spc="1000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4FBA674-ED12-FF15-4381-4350422F561D}"/>
              </a:ext>
            </a:extLst>
          </p:cNvPr>
          <p:cNvSpPr txBox="1"/>
          <p:nvPr/>
        </p:nvSpPr>
        <p:spPr>
          <a:xfrm>
            <a:off x="1692126" y="523718"/>
            <a:ext cx="5196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spc="2000" dirty="0">
                <a:solidFill>
                  <a:srgbClr val="AB97CF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目录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4E387A3-03B9-E8F9-31C7-4390DDB56C20}"/>
              </a:ext>
            </a:extLst>
          </p:cNvPr>
          <p:cNvGrpSpPr/>
          <p:nvPr/>
        </p:nvGrpSpPr>
        <p:grpSpPr>
          <a:xfrm>
            <a:off x="1129998" y="1086226"/>
            <a:ext cx="3488851" cy="95632"/>
            <a:chOff x="1129998" y="1086226"/>
            <a:chExt cx="3488851" cy="95632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36D63C01-8D1F-4AEA-1293-861ED0BE960F}"/>
                </a:ext>
              </a:extLst>
            </p:cNvPr>
            <p:cNvSpPr/>
            <p:nvPr/>
          </p:nvSpPr>
          <p:spPr>
            <a:xfrm>
              <a:off x="1525374" y="1086226"/>
              <a:ext cx="95632" cy="95632"/>
            </a:xfrm>
            <a:prstGeom prst="ellipse">
              <a:avLst/>
            </a:prstGeom>
            <a:solidFill>
              <a:srgbClr val="AB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BDDA65D-4955-614C-D9C1-44708393ED1D}"/>
                </a:ext>
              </a:extLst>
            </p:cNvPr>
            <p:cNvSpPr/>
            <p:nvPr/>
          </p:nvSpPr>
          <p:spPr>
            <a:xfrm>
              <a:off x="1314240" y="1095563"/>
              <a:ext cx="76958" cy="76958"/>
            </a:xfrm>
            <a:prstGeom prst="ellipse">
              <a:avLst/>
            </a:prstGeom>
            <a:solidFill>
              <a:srgbClr val="AB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8F1088C-E278-3076-322C-DF797D56A6C1}"/>
                </a:ext>
              </a:extLst>
            </p:cNvPr>
            <p:cNvSpPr/>
            <p:nvPr/>
          </p:nvSpPr>
          <p:spPr>
            <a:xfrm>
              <a:off x="1129998" y="1109533"/>
              <a:ext cx="49018" cy="49018"/>
            </a:xfrm>
            <a:prstGeom prst="ellipse">
              <a:avLst/>
            </a:prstGeom>
            <a:solidFill>
              <a:srgbClr val="AB9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32A69DED-BF34-00CB-DAD7-E095DB7DEC1A}"/>
                </a:ext>
              </a:extLst>
            </p:cNvPr>
            <p:cNvGrpSpPr/>
            <p:nvPr/>
          </p:nvGrpSpPr>
          <p:grpSpPr>
            <a:xfrm flipH="1">
              <a:off x="4127841" y="1086226"/>
              <a:ext cx="491008" cy="95632"/>
              <a:chOff x="1129998" y="1086226"/>
              <a:chExt cx="491008" cy="95632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2DCD946C-1940-2A14-68DD-4CFB723D4CDD}"/>
                  </a:ext>
                </a:extLst>
              </p:cNvPr>
              <p:cNvSpPr/>
              <p:nvPr/>
            </p:nvSpPr>
            <p:spPr>
              <a:xfrm>
                <a:off x="1525374" y="1086226"/>
                <a:ext cx="95632" cy="95632"/>
              </a:xfrm>
              <a:prstGeom prst="ellipse">
                <a:avLst/>
              </a:prstGeom>
              <a:solidFill>
                <a:srgbClr val="AB9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103CC20-5FB6-AE1C-7A0B-B55504AB518B}"/>
                  </a:ext>
                </a:extLst>
              </p:cNvPr>
              <p:cNvSpPr/>
              <p:nvPr/>
            </p:nvSpPr>
            <p:spPr>
              <a:xfrm>
                <a:off x="1314240" y="1095563"/>
                <a:ext cx="76958" cy="76958"/>
              </a:xfrm>
              <a:prstGeom prst="ellipse">
                <a:avLst/>
              </a:prstGeom>
              <a:solidFill>
                <a:srgbClr val="AB9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6A13C36-B3DC-B56E-216F-9042922A8BAE}"/>
                  </a:ext>
                </a:extLst>
              </p:cNvPr>
              <p:cNvSpPr/>
              <p:nvPr/>
            </p:nvSpPr>
            <p:spPr>
              <a:xfrm>
                <a:off x="1129998" y="1109533"/>
                <a:ext cx="49018" cy="49018"/>
              </a:xfrm>
              <a:prstGeom prst="ellipse">
                <a:avLst/>
              </a:prstGeom>
              <a:solidFill>
                <a:srgbClr val="AB9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FF441164-612D-58A1-B548-F1F4C69890EC}"/>
              </a:ext>
            </a:extLst>
          </p:cNvPr>
          <p:cNvSpPr/>
          <p:nvPr/>
        </p:nvSpPr>
        <p:spPr>
          <a:xfrm rot="2700000">
            <a:off x="1162307" y="3612741"/>
            <a:ext cx="194507" cy="194507"/>
          </a:xfrm>
          <a:prstGeom prst="rect">
            <a:avLst/>
          </a:prstGeom>
          <a:noFill/>
          <a:ln w="38100">
            <a:solidFill>
              <a:srgbClr val="4596BA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B2F6E49-3B12-E938-0F27-322693E6A424}"/>
              </a:ext>
            </a:extLst>
          </p:cNvPr>
          <p:cNvSpPr txBox="1"/>
          <p:nvPr/>
        </p:nvSpPr>
        <p:spPr>
          <a:xfrm>
            <a:off x="1871853" y="3429000"/>
            <a:ext cx="519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第二节标题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D2CF5A-CFD1-3DC0-C761-C1CE06639977}"/>
              </a:ext>
            </a:extLst>
          </p:cNvPr>
          <p:cNvSpPr/>
          <p:nvPr/>
        </p:nvSpPr>
        <p:spPr>
          <a:xfrm rot="2700000">
            <a:off x="1157204" y="4326716"/>
            <a:ext cx="194507" cy="194507"/>
          </a:xfrm>
          <a:prstGeom prst="rect">
            <a:avLst/>
          </a:prstGeom>
          <a:noFill/>
          <a:ln w="38100">
            <a:solidFill>
              <a:srgbClr val="4596BA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36CBB3E-4B6C-0AF9-EA1A-B03964C4727B}"/>
              </a:ext>
            </a:extLst>
          </p:cNvPr>
          <p:cNvSpPr txBox="1"/>
          <p:nvPr/>
        </p:nvSpPr>
        <p:spPr>
          <a:xfrm>
            <a:off x="1866750" y="4142975"/>
            <a:ext cx="519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第三节标题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FEF5575-104B-E400-F5E5-A05B929AB282}"/>
              </a:ext>
            </a:extLst>
          </p:cNvPr>
          <p:cNvSpPr/>
          <p:nvPr/>
        </p:nvSpPr>
        <p:spPr>
          <a:xfrm rot="2700000">
            <a:off x="1152101" y="5040691"/>
            <a:ext cx="194507" cy="194507"/>
          </a:xfrm>
          <a:prstGeom prst="rect">
            <a:avLst/>
          </a:prstGeom>
          <a:noFill/>
          <a:ln w="38100">
            <a:solidFill>
              <a:srgbClr val="4596BA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2FB8A6-F442-6716-ABFB-947442A7EE45}"/>
              </a:ext>
            </a:extLst>
          </p:cNvPr>
          <p:cNvSpPr txBox="1"/>
          <p:nvPr/>
        </p:nvSpPr>
        <p:spPr>
          <a:xfrm>
            <a:off x="1861647" y="4856950"/>
            <a:ext cx="519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第四节标题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C54DDAB-3492-7B1A-DA60-19C44784711D}"/>
              </a:ext>
            </a:extLst>
          </p:cNvPr>
          <p:cNvSpPr/>
          <p:nvPr/>
        </p:nvSpPr>
        <p:spPr>
          <a:xfrm rot="2700000">
            <a:off x="1146998" y="5754666"/>
            <a:ext cx="194507" cy="194507"/>
          </a:xfrm>
          <a:prstGeom prst="rect">
            <a:avLst/>
          </a:prstGeom>
          <a:noFill/>
          <a:ln w="38100">
            <a:solidFill>
              <a:srgbClr val="4596BA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10F965-980D-60B2-D642-51A30584319C}"/>
              </a:ext>
            </a:extLst>
          </p:cNvPr>
          <p:cNvSpPr txBox="1"/>
          <p:nvPr/>
        </p:nvSpPr>
        <p:spPr>
          <a:xfrm>
            <a:off x="1856544" y="5570925"/>
            <a:ext cx="5196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第五节标题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EC930C5-2E9F-D2DA-A53E-E875622F53C5}"/>
              </a:ext>
            </a:extLst>
          </p:cNvPr>
          <p:cNvSpPr/>
          <p:nvPr/>
        </p:nvSpPr>
        <p:spPr>
          <a:xfrm rot="8100000">
            <a:off x="6530600" y="1097740"/>
            <a:ext cx="1057881" cy="1057881"/>
          </a:xfrm>
          <a:prstGeom prst="rect">
            <a:avLst/>
          </a:prstGeom>
          <a:noFill/>
          <a:ln w="38100">
            <a:solidFill>
              <a:srgbClr val="EACE89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DD3F23F-9A6E-EF82-DB8E-0E983A38493D}"/>
              </a:ext>
            </a:extLst>
          </p:cNvPr>
          <p:cNvSpPr/>
          <p:nvPr/>
        </p:nvSpPr>
        <p:spPr>
          <a:xfrm rot="8100000">
            <a:off x="5689221" y="3311644"/>
            <a:ext cx="978078" cy="978078"/>
          </a:xfrm>
          <a:prstGeom prst="rect">
            <a:avLst/>
          </a:prstGeom>
          <a:solidFill>
            <a:srgbClr val="EACE89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61DEE4B5-FF7E-03C0-D3D5-2B9610EF43D8}"/>
              </a:ext>
            </a:extLst>
          </p:cNvPr>
          <p:cNvSpPr/>
          <p:nvPr/>
        </p:nvSpPr>
        <p:spPr>
          <a:xfrm rot="8100000">
            <a:off x="5928000" y="2097759"/>
            <a:ext cx="1728136" cy="1728136"/>
          </a:xfrm>
          <a:prstGeom prst="rect">
            <a:avLst/>
          </a:prstGeom>
          <a:solidFill>
            <a:srgbClr val="80808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462A513-B62E-E37F-51F0-8E528E66634D}"/>
              </a:ext>
            </a:extLst>
          </p:cNvPr>
          <p:cNvSpPr/>
          <p:nvPr/>
        </p:nvSpPr>
        <p:spPr>
          <a:xfrm rot="8100000">
            <a:off x="6667592" y="441935"/>
            <a:ext cx="1141615" cy="1141615"/>
          </a:xfrm>
          <a:prstGeom prst="rect">
            <a:avLst/>
          </a:prstGeom>
          <a:solidFill>
            <a:srgbClr val="808080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E99D7A7B-85C4-F48D-F4E1-0257FE45CD55}"/>
              </a:ext>
            </a:extLst>
          </p:cNvPr>
          <p:cNvSpPr/>
          <p:nvPr/>
        </p:nvSpPr>
        <p:spPr>
          <a:xfrm rot="8100000">
            <a:off x="5641052" y="1320684"/>
            <a:ext cx="395496" cy="395496"/>
          </a:xfrm>
          <a:prstGeom prst="rect">
            <a:avLst/>
          </a:prstGeom>
          <a:solidFill>
            <a:srgbClr val="80808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4588873-BFEE-38ED-4285-0D8EEFCA096F}"/>
              </a:ext>
            </a:extLst>
          </p:cNvPr>
          <p:cNvSpPr/>
          <p:nvPr/>
        </p:nvSpPr>
        <p:spPr>
          <a:xfrm rot="8100000">
            <a:off x="5753183" y="2948255"/>
            <a:ext cx="689530" cy="689530"/>
          </a:xfrm>
          <a:prstGeom prst="rect">
            <a:avLst/>
          </a:prstGeom>
          <a:noFill/>
          <a:ln w="38100">
            <a:solidFill>
              <a:srgbClr val="808080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5758BE9-1F70-3434-8A6E-AA37A55F46A6}"/>
              </a:ext>
            </a:extLst>
          </p:cNvPr>
          <p:cNvSpPr/>
          <p:nvPr/>
        </p:nvSpPr>
        <p:spPr>
          <a:xfrm rot="8100000">
            <a:off x="6478205" y="4830649"/>
            <a:ext cx="1256769" cy="1256769"/>
          </a:xfrm>
          <a:prstGeom prst="rect">
            <a:avLst/>
          </a:prstGeom>
          <a:solidFill>
            <a:srgbClr val="80808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C4B0322-5FA5-BDB8-5610-11E40E819534}"/>
              </a:ext>
            </a:extLst>
          </p:cNvPr>
          <p:cNvSpPr/>
          <p:nvPr/>
        </p:nvSpPr>
        <p:spPr>
          <a:xfrm rot="8100000">
            <a:off x="6445452" y="5585715"/>
            <a:ext cx="689530" cy="689530"/>
          </a:xfrm>
          <a:prstGeom prst="rect">
            <a:avLst/>
          </a:prstGeom>
          <a:noFill/>
          <a:ln w="38100">
            <a:solidFill>
              <a:srgbClr val="EACE89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F9F239E-442A-E8B5-D71B-A3B039B8850D}"/>
              </a:ext>
            </a:extLst>
          </p:cNvPr>
          <p:cNvSpPr/>
          <p:nvPr/>
        </p:nvSpPr>
        <p:spPr>
          <a:xfrm rot="8100000">
            <a:off x="5990659" y="4719068"/>
            <a:ext cx="303421" cy="303421"/>
          </a:xfrm>
          <a:prstGeom prst="rect">
            <a:avLst/>
          </a:prstGeom>
          <a:solidFill>
            <a:srgbClr val="80808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6A4CF72-E7EC-F3E0-8604-0DFE330C0F5A}"/>
              </a:ext>
            </a:extLst>
          </p:cNvPr>
          <p:cNvSpPr/>
          <p:nvPr/>
        </p:nvSpPr>
        <p:spPr>
          <a:xfrm>
            <a:off x="7086600" y="0"/>
            <a:ext cx="5105400" cy="6858000"/>
          </a:xfrm>
          <a:custGeom>
            <a:avLst/>
            <a:gdLst>
              <a:gd name="connsiteX0" fmla="*/ 154634 w 5105400"/>
              <a:gd name="connsiteY0" fmla="*/ 0 h 6858000"/>
              <a:gd name="connsiteX1" fmla="*/ 5105400 w 5105400"/>
              <a:gd name="connsiteY1" fmla="*/ 0 h 6858000"/>
              <a:gd name="connsiteX2" fmla="*/ 5105400 w 5105400"/>
              <a:gd name="connsiteY2" fmla="*/ 6858000 h 6858000"/>
              <a:gd name="connsiteX3" fmla="*/ 154634 w 5105400"/>
              <a:gd name="connsiteY3" fmla="*/ 6858000 h 6858000"/>
              <a:gd name="connsiteX4" fmla="*/ 92560 w 5105400"/>
              <a:gd name="connsiteY4" fmla="*/ 6114157 h 6858000"/>
              <a:gd name="connsiteX5" fmla="*/ 0 w 5105400"/>
              <a:gd name="connsiteY5" fmla="*/ 3429000 h 6858000"/>
              <a:gd name="connsiteX6" fmla="*/ 92560 w 5105400"/>
              <a:gd name="connsiteY6" fmla="*/ 7438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05400" h="6858000">
                <a:moveTo>
                  <a:pt x="154634" y="0"/>
                </a:moveTo>
                <a:lnTo>
                  <a:pt x="5105400" y="0"/>
                </a:lnTo>
                <a:lnTo>
                  <a:pt x="5105400" y="6858000"/>
                </a:lnTo>
                <a:lnTo>
                  <a:pt x="154634" y="6858000"/>
                </a:lnTo>
                <a:lnTo>
                  <a:pt x="92560" y="6114157"/>
                </a:lnTo>
                <a:cubicBezTo>
                  <a:pt x="32406" y="5265917"/>
                  <a:pt x="0" y="4364056"/>
                  <a:pt x="0" y="3429000"/>
                </a:cubicBezTo>
                <a:cubicBezTo>
                  <a:pt x="0" y="2493944"/>
                  <a:pt x="32406" y="1592084"/>
                  <a:pt x="92560" y="743843"/>
                </a:cubicBezTo>
                <a:close/>
              </a:path>
            </a:pathLst>
          </a:custGeom>
          <a:gradFill>
            <a:gsLst>
              <a:gs pos="0">
                <a:srgbClr val="B89CCB"/>
              </a:gs>
              <a:gs pos="100000">
                <a:srgbClr val="AB97CF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5" name="!!pic1">
            <a:extLst>
              <a:ext uri="{FF2B5EF4-FFF2-40B4-BE49-F238E27FC236}">
                <a16:creationId xmlns:a16="http://schemas.microsoft.com/office/drawing/2014/main" id="{7BBBFE24-2CD4-3BE5-A512-3D4DAC1801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3" r="36801" b="6181"/>
          <a:stretch/>
        </p:blipFill>
        <p:spPr>
          <a:xfrm>
            <a:off x="8046569" y="1678328"/>
            <a:ext cx="3570077" cy="732450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83DE52A-43BB-AA40-B97F-E8C608AA2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545" y="502263"/>
            <a:ext cx="2559535" cy="100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0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>
            <a:extLst>
              <a:ext uri="{FF2B5EF4-FFF2-40B4-BE49-F238E27FC236}">
                <a16:creationId xmlns:a16="http://schemas.microsoft.com/office/drawing/2014/main" id="{75C5E059-485A-6D5D-39EB-106C05CFD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0" r="10167"/>
          <a:stretch/>
        </p:blipFill>
        <p:spPr>
          <a:xfrm>
            <a:off x="1008395" y="2177160"/>
            <a:ext cx="3426445" cy="6311519"/>
          </a:xfrm>
          <a:prstGeom prst="rect">
            <a:avLst/>
          </a:prstGeom>
        </p:spPr>
      </p:pic>
      <p:sp>
        <p:nvSpPr>
          <p:cNvPr id="16" name="PA-!!1">
            <a:extLst>
              <a:ext uri="{FF2B5EF4-FFF2-40B4-BE49-F238E27FC236}">
                <a16:creationId xmlns:a16="http://schemas.microsoft.com/office/drawing/2014/main" id="{461F0831-3CAC-C141-7ED8-39DDCF533AD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926337" y="1018583"/>
            <a:ext cx="1721435" cy="2918004"/>
          </a:xfrm>
          <a:custGeom>
            <a:avLst/>
            <a:gdLst/>
            <a:ahLst/>
            <a:cxnLst/>
            <a:rect l="l" t="t" r="r" b="b"/>
            <a:pathLst>
              <a:path w="1721435" h="2918004">
                <a:moveTo>
                  <a:pt x="594245" y="262662"/>
                </a:moveTo>
                <a:lnTo>
                  <a:pt x="517570" y="284550"/>
                </a:lnTo>
                <a:lnTo>
                  <a:pt x="517570" y="2860091"/>
                </a:lnTo>
                <a:lnTo>
                  <a:pt x="594245" y="2860091"/>
                </a:lnTo>
                <a:close/>
                <a:moveTo>
                  <a:pt x="710918" y="229829"/>
                </a:moveTo>
                <a:lnTo>
                  <a:pt x="623364" y="255365"/>
                </a:lnTo>
                <a:lnTo>
                  <a:pt x="623364" y="2860091"/>
                </a:lnTo>
                <a:lnTo>
                  <a:pt x="711113" y="2860091"/>
                </a:lnTo>
                <a:close/>
                <a:moveTo>
                  <a:pt x="827784" y="196996"/>
                </a:moveTo>
                <a:lnTo>
                  <a:pt x="740103" y="222533"/>
                </a:lnTo>
                <a:lnTo>
                  <a:pt x="740103" y="2860091"/>
                </a:lnTo>
                <a:lnTo>
                  <a:pt x="827784" y="2860091"/>
                </a:lnTo>
                <a:close/>
                <a:moveTo>
                  <a:pt x="937555" y="164164"/>
                </a:moveTo>
                <a:lnTo>
                  <a:pt x="857180" y="189700"/>
                </a:lnTo>
                <a:lnTo>
                  <a:pt x="856841" y="2860091"/>
                </a:lnTo>
                <a:lnTo>
                  <a:pt x="937099" y="2860091"/>
                </a:lnTo>
                <a:close/>
                <a:moveTo>
                  <a:pt x="1053837" y="131331"/>
                </a:moveTo>
                <a:lnTo>
                  <a:pt x="966667" y="156867"/>
                </a:lnTo>
                <a:lnTo>
                  <a:pt x="966283" y="2860091"/>
                </a:lnTo>
                <a:lnTo>
                  <a:pt x="1053837" y="2860091"/>
                </a:lnTo>
                <a:close/>
                <a:moveTo>
                  <a:pt x="1163280" y="98498"/>
                </a:moveTo>
                <a:lnTo>
                  <a:pt x="1083022" y="124035"/>
                </a:lnTo>
                <a:lnTo>
                  <a:pt x="1083022" y="2860091"/>
                </a:lnTo>
                <a:lnTo>
                  <a:pt x="1163280" y="2860091"/>
                </a:lnTo>
                <a:close/>
                <a:moveTo>
                  <a:pt x="1276370" y="65666"/>
                </a:moveTo>
                <a:lnTo>
                  <a:pt x="1192464" y="91202"/>
                </a:lnTo>
                <a:lnTo>
                  <a:pt x="1192464" y="2860091"/>
                </a:lnTo>
                <a:lnTo>
                  <a:pt x="1276370" y="2860091"/>
                </a:lnTo>
                <a:close/>
                <a:moveTo>
                  <a:pt x="1298258" y="0"/>
                </a:moveTo>
                <a:lnTo>
                  <a:pt x="1334739" y="0"/>
                </a:lnTo>
                <a:lnTo>
                  <a:pt x="1334739" y="2860091"/>
                </a:lnTo>
                <a:lnTo>
                  <a:pt x="1721435" y="2860091"/>
                </a:lnTo>
                <a:lnTo>
                  <a:pt x="1721435" y="2918004"/>
                </a:lnTo>
                <a:lnTo>
                  <a:pt x="1334739" y="2918004"/>
                </a:lnTo>
                <a:lnTo>
                  <a:pt x="459657" y="2918004"/>
                </a:lnTo>
                <a:lnTo>
                  <a:pt x="51073" y="2918004"/>
                </a:lnTo>
                <a:lnTo>
                  <a:pt x="51073" y="2860091"/>
                </a:lnTo>
                <a:lnTo>
                  <a:pt x="459657" y="2860091"/>
                </a:lnTo>
                <a:lnTo>
                  <a:pt x="459657" y="302790"/>
                </a:lnTo>
                <a:lnTo>
                  <a:pt x="0" y="434121"/>
                </a:lnTo>
                <a:lnTo>
                  <a:pt x="0" y="3757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8700" dirty="0">
              <a:solidFill>
                <a:schemeClr val="bg1"/>
              </a:solidFill>
              <a:latin typeface="Benthem" pitchFamily="50" charset="0"/>
            </a:endParaRPr>
          </a:p>
        </p:txBody>
      </p:sp>
      <p:sp>
        <p:nvSpPr>
          <p:cNvPr id="2" name="PA-文本框 1">
            <a:extLst>
              <a:ext uri="{FF2B5EF4-FFF2-40B4-BE49-F238E27FC236}">
                <a16:creationId xmlns:a16="http://schemas.microsoft.com/office/drawing/2014/main" id="{A40DD3EF-CAC3-2E61-588E-9E2C39403D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351780" y="2025914"/>
            <a:ext cx="5196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第一节标题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038E97-28A1-472F-D726-37611C027F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4" y="571713"/>
            <a:ext cx="2559535" cy="1002485"/>
          </a:xfrm>
          <a:prstGeom prst="rect">
            <a:avLst/>
          </a:prstGeom>
        </p:spPr>
      </p:pic>
      <p:sp>
        <p:nvSpPr>
          <p:cNvPr id="6" name="PA-文本框 5">
            <a:extLst>
              <a:ext uri="{FF2B5EF4-FFF2-40B4-BE49-F238E27FC236}">
                <a16:creationId xmlns:a16="http://schemas.microsoft.com/office/drawing/2014/main" id="{20809AD0-2616-AC03-3E30-B1805282D4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79720" y="4042822"/>
            <a:ext cx="5013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ipsum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suspendisse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ultrices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gravida.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Risus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commodo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viverra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maecenas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accumsan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lacus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vel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facilisis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736BD1-1DB1-DC54-1966-C36177C89E0A}"/>
              </a:ext>
            </a:extLst>
          </p:cNvPr>
          <p:cNvSpPr/>
          <p:nvPr/>
        </p:nvSpPr>
        <p:spPr>
          <a:xfrm rot="2700000">
            <a:off x="4788628" y="-647491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09B95E-2069-0801-592D-609DB67B6903}"/>
              </a:ext>
            </a:extLst>
          </p:cNvPr>
          <p:cNvSpPr/>
          <p:nvPr/>
        </p:nvSpPr>
        <p:spPr>
          <a:xfrm rot="2700000">
            <a:off x="7002532" y="212731"/>
            <a:ext cx="978078" cy="9780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1EE86D-BF83-1EC9-3F82-C7433C7D6DD9}"/>
              </a:ext>
            </a:extLst>
          </p:cNvPr>
          <p:cNvSpPr/>
          <p:nvPr/>
        </p:nvSpPr>
        <p:spPr>
          <a:xfrm rot="2700000">
            <a:off x="5788647" y="-776106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069ADB-E860-2588-6F06-7D1F26CAB19E}"/>
              </a:ext>
            </a:extLst>
          </p:cNvPr>
          <p:cNvSpPr/>
          <p:nvPr/>
        </p:nvSpPr>
        <p:spPr>
          <a:xfrm rot="2700000">
            <a:off x="4010648" y="-974489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21DD86-1EC6-7120-7350-AA89A275A5E3}"/>
              </a:ext>
            </a:extLst>
          </p:cNvPr>
          <p:cNvSpPr/>
          <p:nvPr/>
        </p:nvSpPr>
        <p:spPr>
          <a:xfrm rot="2700000">
            <a:off x="3983635" y="640038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38C1C0-AEC0-FD7C-64C3-8B1F431687B5}"/>
              </a:ext>
            </a:extLst>
          </p:cNvPr>
          <p:cNvSpPr/>
          <p:nvPr/>
        </p:nvSpPr>
        <p:spPr>
          <a:xfrm rot="2700000">
            <a:off x="5390169" y="978824"/>
            <a:ext cx="395496" cy="395496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0595B83-D382-B4C6-812F-96086C7C8536}"/>
              </a:ext>
            </a:extLst>
          </p:cNvPr>
          <p:cNvSpPr/>
          <p:nvPr/>
        </p:nvSpPr>
        <p:spPr>
          <a:xfrm rot="2700000">
            <a:off x="6639143" y="437317"/>
            <a:ext cx="689530" cy="689530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PA-矩形 13">
            <a:extLst>
              <a:ext uri="{FF2B5EF4-FFF2-40B4-BE49-F238E27FC236}">
                <a16:creationId xmlns:a16="http://schemas.microsoft.com/office/drawing/2014/main" id="{36EC755C-F423-74A8-1EAA-110F32D916B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5495524" y="3133911"/>
            <a:ext cx="1072916" cy="261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233470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6" grpId="0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>
            <a:extLst>
              <a:ext uri="{FF2B5EF4-FFF2-40B4-BE49-F238E27FC236}">
                <a16:creationId xmlns:a16="http://schemas.microsoft.com/office/drawing/2014/main" id="{75C5E059-485A-6D5D-39EB-106C05CFD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0" r="10167"/>
          <a:stretch/>
        </p:blipFill>
        <p:spPr>
          <a:xfrm flipH="1">
            <a:off x="7409913" y="2177160"/>
            <a:ext cx="3426445" cy="6311519"/>
          </a:xfrm>
          <a:prstGeom prst="rect">
            <a:avLst/>
          </a:prstGeom>
        </p:spPr>
      </p:pic>
      <p:sp>
        <p:nvSpPr>
          <p:cNvPr id="19" name="PA-文本框 18">
            <a:extLst>
              <a:ext uri="{FF2B5EF4-FFF2-40B4-BE49-F238E27FC236}">
                <a16:creationId xmlns:a16="http://schemas.microsoft.com/office/drawing/2014/main" id="{BFE93175-1EBB-C717-8C58-E144CF12703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flipH="1">
            <a:off x="8229319" y="1017879"/>
            <a:ext cx="1801694" cy="2918708"/>
          </a:xfrm>
          <a:custGeom>
            <a:avLst/>
            <a:gdLst/>
            <a:ahLst/>
            <a:cxnLst/>
            <a:rect l="l" t="t" r="r" b="b"/>
            <a:pathLst>
              <a:path w="1801694" h="2918708">
                <a:moveTo>
                  <a:pt x="181948" y="602257"/>
                </a:moveTo>
                <a:lnTo>
                  <a:pt x="969932" y="2860795"/>
                </a:lnTo>
                <a:lnTo>
                  <a:pt x="893569" y="2860795"/>
                </a:lnTo>
                <a:cubicBezTo>
                  <a:pt x="876339" y="2811908"/>
                  <a:pt x="840549" y="2709004"/>
                  <a:pt x="786198" y="2552082"/>
                </a:cubicBezTo>
                <a:cubicBezTo>
                  <a:pt x="731847" y="2395160"/>
                  <a:pt x="669257" y="2214835"/>
                  <a:pt x="598427" y="2011107"/>
                </a:cubicBezTo>
                <a:cubicBezTo>
                  <a:pt x="527597" y="1807379"/>
                  <a:pt x="458849" y="1610863"/>
                  <a:pt x="392181" y="1421559"/>
                </a:cubicBezTo>
                <a:cubicBezTo>
                  <a:pt x="325514" y="1232255"/>
                  <a:pt x="271249" y="1080777"/>
                  <a:pt x="229386" y="967126"/>
                </a:cubicBezTo>
                <a:lnTo>
                  <a:pt x="229373" y="967126"/>
                </a:lnTo>
                <a:cubicBezTo>
                  <a:pt x="207339" y="903122"/>
                  <a:pt x="192151" y="840486"/>
                  <a:pt x="183810" y="779219"/>
                </a:cubicBezTo>
                <a:cubicBezTo>
                  <a:pt x="175469" y="717951"/>
                  <a:pt x="174848" y="658964"/>
                  <a:pt x="181948" y="602257"/>
                </a:cubicBezTo>
                <a:close/>
                <a:moveTo>
                  <a:pt x="229373" y="434418"/>
                </a:moveTo>
                <a:lnTo>
                  <a:pt x="1093967" y="2860795"/>
                </a:lnTo>
                <a:lnTo>
                  <a:pt x="999117" y="2860795"/>
                </a:lnTo>
                <a:lnTo>
                  <a:pt x="192892" y="543878"/>
                </a:lnTo>
                <a:cubicBezTo>
                  <a:pt x="196693" y="525635"/>
                  <a:pt x="201861" y="507392"/>
                  <a:pt x="208397" y="489148"/>
                </a:cubicBezTo>
                <a:cubicBezTo>
                  <a:pt x="214933" y="470905"/>
                  <a:pt x="221925" y="452661"/>
                  <a:pt x="229373" y="434418"/>
                </a:cubicBezTo>
                <a:close/>
                <a:moveTo>
                  <a:pt x="298687" y="317660"/>
                </a:moveTo>
                <a:lnTo>
                  <a:pt x="1228946" y="2860795"/>
                </a:lnTo>
                <a:lnTo>
                  <a:pt x="1126800" y="2860795"/>
                </a:lnTo>
                <a:lnTo>
                  <a:pt x="247613" y="405228"/>
                </a:lnTo>
                <a:lnTo>
                  <a:pt x="243965" y="405228"/>
                </a:lnTo>
                <a:cubicBezTo>
                  <a:pt x="258558" y="376039"/>
                  <a:pt x="276798" y="346849"/>
                  <a:pt x="298687" y="317660"/>
                </a:cubicBezTo>
                <a:close/>
                <a:moveTo>
                  <a:pt x="386309" y="230091"/>
                </a:moveTo>
                <a:lnTo>
                  <a:pt x="1349738" y="2860795"/>
                </a:lnTo>
                <a:lnTo>
                  <a:pt x="1258504" y="2860795"/>
                </a:lnTo>
                <a:lnTo>
                  <a:pt x="320620" y="292119"/>
                </a:lnTo>
                <a:cubicBezTo>
                  <a:pt x="331340" y="281097"/>
                  <a:pt x="341832" y="270303"/>
                  <a:pt x="352096" y="259737"/>
                </a:cubicBezTo>
                <a:cubicBezTo>
                  <a:pt x="362359" y="249171"/>
                  <a:pt x="373764" y="239289"/>
                  <a:pt x="386309" y="230091"/>
                </a:cubicBezTo>
                <a:close/>
                <a:moveTo>
                  <a:pt x="477442" y="164415"/>
                </a:moveTo>
                <a:lnTo>
                  <a:pt x="1480663" y="2860795"/>
                </a:lnTo>
                <a:lnTo>
                  <a:pt x="1382165" y="2860795"/>
                </a:lnTo>
                <a:lnTo>
                  <a:pt x="408129" y="208199"/>
                </a:lnTo>
                <a:cubicBezTo>
                  <a:pt x="429409" y="193605"/>
                  <a:pt x="452513" y="179010"/>
                  <a:pt x="477442" y="164415"/>
                </a:cubicBezTo>
                <a:close/>
                <a:moveTo>
                  <a:pt x="583373" y="109685"/>
                </a:moveTo>
                <a:lnTo>
                  <a:pt x="1608345" y="2860795"/>
                </a:lnTo>
                <a:lnTo>
                  <a:pt x="1513781" y="2860795"/>
                </a:lnTo>
                <a:lnTo>
                  <a:pt x="503088" y="149820"/>
                </a:lnTo>
                <a:cubicBezTo>
                  <a:pt x="504836" y="147920"/>
                  <a:pt x="506813" y="146247"/>
                  <a:pt x="509018" y="144803"/>
                </a:cubicBezTo>
                <a:cubicBezTo>
                  <a:pt x="511223" y="143359"/>
                  <a:pt x="514112" y="142599"/>
                  <a:pt x="517685" y="142523"/>
                </a:cubicBezTo>
                <a:cubicBezTo>
                  <a:pt x="528633" y="135454"/>
                  <a:pt x="539581" y="129524"/>
                  <a:pt x="550529" y="124735"/>
                </a:cubicBezTo>
                <a:cubicBezTo>
                  <a:pt x="561477" y="119947"/>
                  <a:pt x="572425" y="114930"/>
                  <a:pt x="583373" y="109685"/>
                </a:cubicBezTo>
                <a:close/>
                <a:moveTo>
                  <a:pt x="681931" y="80495"/>
                </a:moveTo>
                <a:lnTo>
                  <a:pt x="1717788" y="2860795"/>
                </a:lnTo>
                <a:lnTo>
                  <a:pt x="1637530" y="2860795"/>
                </a:lnTo>
                <a:lnTo>
                  <a:pt x="608946" y="98738"/>
                </a:lnTo>
                <a:cubicBezTo>
                  <a:pt x="621566" y="95014"/>
                  <a:pt x="633730" y="91517"/>
                  <a:pt x="645438" y="88249"/>
                </a:cubicBezTo>
                <a:cubicBezTo>
                  <a:pt x="657146" y="84980"/>
                  <a:pt x="669311" y="82396"/>
                  <a:pt x="681931" y="80495"/>
                </a:cubicBezTo>
                <a:close/>
                <a:moveTo>
                  <a:pt x="837917" y="186"/>
                </a:moveTo>
                <a:cubicBezTo>
                  <a:pt x="813521" y="717"/>
                  <a:pt x="789125" y="2384"/>
                  <a:pt x="764728" y="5188"/>
                </a:cubicBezTo>
                <a:cubicBezTo>
                  <a:pt x="667142" y="16403"/>
                  <a:pt x="575028" y="43938"/>
                  <a:pt x="488386" y="87793"/>
                </a:cubicBezTo>
                <a:cubicBezTo>
                  <a:pt x="409646" y="129904"/>
                  <a:pt x="342770" y="180682"/>
                  <a:pt x="287758" y="240125"/>
                </a:cubicBezTo>
                <a:cubicBezTo>
                  <a:pt x="232746" y="299568"/>
                  <a:pt x="191438" y="366765"/>
                  <a:pt x="163835" y="441715"/>
                </a:cubicBezTo>
                <a:cubicBezTo>
                  <a:pt x="131833" y="518338"/>
                  <a:pt x="116135" y="602257"/>
                  <a:pt x="116739" y="693475"/>
                </a:cubicBezTo>
                <a:cubicBezTo>
                  <a:pt x="119757" y="788341"/>
                  <a:pt x="139079" y="886855"/>
                  <a:pt x="174703" y="989018"/>
                </a:cubicBezTo>
                <a:cubicBezTo>
                  <a:pt x="214591" y="1098565"/>
                  <a:pt x="266566" y="1244113"/>
                  <a:pt x="330629" y="1425663"/>
                </a:cubicBezTo>
                <a:cubicBezTo>
                  <a:pt x="394691" y="1607214"/>
                  <a:pt x="461263" y="1796889"/>
                  <a:pt x="530346" y="1994688"/>
                </a:cubicBezTo>
                <a:cubicBezTo>
                  <a:pt x="599428" y="2192486"/>
                  <a:pt x="661443" y="2370531"/>
                  <a:pt x="716392" y="2528821"/>
                </a:cubicBezTo>
                <a:cubicBezTo>
                  <a:pt x="771340" y="2687112"/>
                  <a:pt x="809645" y="2797770"/>
                  <a:pt x="831305" y="2860795"/>
                </a:cubicBezTo>
                <a:lnTo>
                  <a:pt x="58369" y="2860795"/>
                </a:lnTo>
                <a:lnTo>
                  <a:pt x="58369" y="2397412"/>
                </a:lnTo>
                <a:lnTo>
                  <a:pt x="0" y="2397412"/>
                </a:lnTo>
                <a:lnTo>
                  <a:pt x="0" y="2918708"/>
                </a:lnTo>
                <a:lnTo>
                  <a:pt x="1801694" y="2918708"/>
                </a:lnTo>
                <a:lnTo>
                  <a:pt x="740104" y="69624"/>
                </a:lnTo>
                <a:cubicBezTo>
                  <a:pt x="880783" y="47004"/>
                  <a:pt x="1019865" y="65115"/>
                  <a:pt x="1157352" y="123957"/>
                </a:cubicBezTo>
                <a:cubicBezTo>
                  <a:pt x="1294839" y="182798"/>
                  <a:pt x="1407473" y="287501"/>
                  <a:pt x="1495255" y="438067"/>
                </a:cubicBezTo>
                <a:lnTo>
                  <a:pt x="1549976" y="536581"/>
                </a:lnTo>
                <a:lnTo>
                  <a:pt x="1549976" y="91441"/>
                </a:lnTo>
                <a:lnTo>
                  <a:pt x="1491607" y="91441"/>
                </a:lnTo>
                <a:lnTo>
                  <a:pt x="1491607" y="324957"/>
                </a:lnTo>
                <a:cubicBezTo>
                  <a:pt x="1468047" y="292195"/>
                  <a:pt x="1443118" y="261941"/>
                  <a:pt x="1416821" y="234196"/>
                </a:cubicBezTo>
                <a:cubicBezTo>
                  <a:pt x="1390525" y="206451"/>
                  <a:pt x="1361948" y="180758"/>
                  <a:pt x="1331092" y="157117"/>
                </a:cubicBezTo>
                <a:cubicBezTo>
                  <a:pt x="1290735" y="126108"/>
                  <a:pt x="1247414" y="99692"/>
                  <a:pt x="1201129" y="77868"/>
                </a:cubicBezTo>
                <a:cubicBezTo>
                  <a:pt x="1154844" y="56044"/>
                  <a:pt x="1106963" y="38787"/>
                  <a:pt x="1057486" y="26095"/>
                </a:cubicBezTo>
                <a:cubicBezTo>
                  <a:pt x="984297" y="7230"/>
                  <a:pt x="911107" y="-1406"/>
                  <a:pt x="837917" y="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8700" dirty="0">
              <a:solidFill>
                <a:schemeClr val="bg1"/>
              </a:solidFill>
              <a:latin typeface="Benthem" pitchFamily="50" charset="0"/>
            </a:endParaRPr>
          </a:p>
        </p:txBody>
      </p:sp>
      <p:sp>
        <p:nvSpPr>
          <p:cNvPr id="2" name="PA-文本框 1">
            <a:extLst>
              <a:ext uri="{FF2B5EF4-FFF2-40B4-BE49-F238E27FC236}">
                <a16:creationId xmlns:a16="http://schemas.microsoft.com/office/drawing/2014/main" id="{A40DD3EF-CAC3-2E61-588E-9E2C39403D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H="1">
            <a:off x="1377158" y="2025914"/>
            <a:ext cx="5196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第二节标题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038E97-28A1-472F-D726-37611C027F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68" y="571713"/>
            <a:ext cx="2559535" cy="1002485"/>
          </a:xfrm>
          <a:prstGeom prst="rect">
            <a:avLst/>
          </a:prstGeom>
        </p:spPr>
      </p:pic>
      <p:sp>
        <p:nvSpPr>
          <p:cNvPr id="6" name="PA-文本框 5">
            <a:extLst>
              <a:ext uri="{FF2B5EF4-FFF2-40B4-BE49-F238E27FC236}">
                <a16:creationId xmlns:a16="http://schemas.microsoft.com/office/drawing/2014/main" id="{20809AD0-2616-AC03-3E30-B1805282D4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flipH="1">
            <a:off x="1451073" y="4042822"/>
            <a:ext cx="5013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ipsum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suspendisse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ultrices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gravida.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Risus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commodo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viverra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maecenas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accumsan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lacus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vel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facilisis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-矩形 13">
            <a:extLst>
              <a:ext uri="{FF2B5EF4-FFF2-40B4-BE49-F238E27FC236}">
                <a16:creationId xmlns:a16="http://schemas.microsoft.com/office/drawing/2014/main" id="{36EC755C-F423-74A8-1EAA-110F32D916B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535528" y="3133911"/>
            <a:ext cx="1072916" cy="261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BD423D-0B36-3CFE-433A-AC974F4C997B}"/>
              </a:ext>
            </a:extLst>
          </p:cNvPr>
          <p:cNvSpPr/>
          <p:nvPr/>
        </p:nvSpPr>
        <p:spPr>
          <a:xfrm rot="18900000" flipH="1">
            <a:off x="6403358" y="-647491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563F9E-BCFB-637C-7D6F-3112A4640A34}"/>
              </a:ext>
            </a:extLst>
          </p:cNvPr>
          <p:cNvSpPr/>
          <p:nvPr/>
        </p:nvSpPr>
        <p:spPr>
          <a:xfrm rot="18900000" flipH="1">
            <a:off x="4269257" y="212731"/>
            <a:ext cx="978078" cy="9780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C692695-2BEB-78F9-6D5E-B6FCF872B51D}"/>
              </a:ext>
            </a:extLst>
          </p:cNvPr>
          <p:cNvSpPr/>
          <p:nvPr/>
        </p:nvSpPr>
        <p:spPr>
          <a:xfrm rot="18900000" flipH="1">
            <a:off x="4733084" y="-776106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BFF9C17-87C7-0D0F-2484-6367281C0B84}"/>
              </a:ext>
            </a:extLst>
          </p:cNvPr>
          <p:cNvSpPr/>
          <p:nvPr/>
        </p:nvSpPr>
        <p:spPr>
          <a:xfrm rot="18900000" flipH="1">
            <a:off x="7097604" y="-974489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1F11902-F59D-B55E-914D-EB26111CEA2E}"/>
              </a:ext>
            </a:extLst>
          </p:cNvPr>
          <p:cNvSpPr/>
          <p:nvPr/>
        </p:nvSpPr>
        <p:spPr>
          <a:xfrm rot="18900000" flipH="1">
            <a:off x="7936325" y="640038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EC46995-7457-C435-2059-3E749D4E12E0}"/>
              </a:ext>
            </a:extLst>
          </p:cNvPr>
          <p:cNvSpPr/>
          <p:nvPr/>
        </p:nvSpPr>
        <p:spPr>
          <a:xfrm rot="18900000" flipH="1">
            <a:off x="6464202" y="978824"/>
            <a:ext cx="395496" cy="395496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198282F-407B-3F3D-0B60-5EEDB0789245}"/>
              </a:ext>
            </a:extLst>
          </p:cNvPr>
          <p:cNvSpPr/>
          <p:nvPr/>
        </p:nvSpPr>
        <p:spPr>
          <a:xfrm rot="18900000" flipH="1">
            <a:off x="4921194" y="437317"/>
            <a:ext cx="689530" cy="689530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45448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autoUpdateAnimBg="0"/>
      <p:bldP spid="2" grpId="0"/>
      <p:bldP spid="6" grpId="0"/>
      <p:bldP spid="14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>
            <a:extLst>
              <a:ext uri="{FF2B5EF4-FFF2-40B4-BE49-F238E27FC236}">
                <a16:creationId xmlns:a16="http://schemas.microsoft.com/office/drawing/2014/main" id="{75C5E059-485A-6D5D-39EB-106C05CFD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0" r="10167"/>
          <a:stretch/>
        </p:blipFill>
        <p:spPr>
          <a:xfrm>
            <a:off x="1008395" y="2177160"/>
            <a:ext cx="3426445" cy="6311519"/>
          </a:xfrm>
          <a:prstGeom prst="rect">
            <a:avLst/>
          </a:prstGeom>
        </p:spPr>
      </p:pic>
      <p:sp>
        <p:nvSpPr>
          <p:cNvPr id="16" name="PA-文本框 15">
            <a:extLst>
              <a:ext uri="{FF2B5EF4-FFF2-40B4-BE49-F238E27FC236}">
                <a16:creationId xmlns:a16="http://schemas.microsoft.com/office/drawing/2014/main" id="{B4372B1C-8048-28AC-D813-3682CC64748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97795" y="1018583"/>
            <a:ext cx="1378516" cy="2918004"/>
          </a:xfrm>
          <a:custGeom>
            <a:avLst/>
            <a:gdLst/>
            <a:ahLst/>
            <a:cxnLst/>
            <a:rect l="l" t="t" r="r" b="b"/>
            <a:pathLst>
              <a:path w="1378516" h="2918004">
                <a:moveTo>
                  <a:pt x="1236573" y="1845586"/>
                </a:moveTo>
                <a:lnTo>
                  <a:pt x="1236242" y="2502460"/>
                </a:lnTo>
                <a:lnTo>
                  <a:pt x="1236573" y="2502460"/>
                </a:lnTo>
                <a:cubicBezTo>
                  <a:pt x="1264050" y="2454791"/>
                  <a:pt x="1284905" y="2403244"/>
                  <a:pt x="1299139" y="2347821"/>
                </a:cubicBezTo>
                <a:cubicBezTo>
                  <a:pt x="1313372" y="2292397"/>
                  <a:pt x="1320527" y="2234464"/>
                  <a:pt x="1320603" y="2174022"/>
                </a:cubicBezTo>
                <a:cubicBezTo>
                  <a:pt x="1320527" y="2113581"/>
                  <a:pt x="1313372" y="2055648"/>
                  <a:pt x="1299139" y="2000225"/>
                </a:cubicBezTo>
                <a:cubicBezTo>
                  <a:pt x="1284905" y="1944801"/>
                  <a:pt x="1264050" y="1893255"/>
                  <a:pt x="1236573" y="1845586"/>
                </a:cubicBezTo>
                <a:close/>
                <a:moveTo>
                  <a:pt x="1126970" y="1695964"/>
                </a:moveTo>
                <a:lnTo>
                  <a:pt x="1126970" y="2652081"/>
                </a:lnTo>
                <a:cubicBezTo>
                  <a:pt x="1141736" y="2637256"/>
                  <a:pt x="1156045" y="2621290"/>
                  <a:pt x="1169898" y="2604184"/>
                </a:cubicBezTo>
                <a:cubicBezTo>
                  <a:pt x="1183751" y="2587078"/>
                  <a:pt x="1196233" y="2570200"/>
                  <a:pt x="1207346" y="2553550"/>
                </a:cubicBezTo>
                <a:lnTo>
                  <a:pt x="1207346" y="1794495"/>
                </a:lnTo>
                <a:cubicBezTo>
                  <a:pt x="1196233" y="1777846"/>
                  <a:pt x="1183751" y="1760967"/>
                  <a:pt x="1169898" y="1743861"/>
                </a:cubicBezTo>
                <a:cubicBezTo>
                  <a:pt x="1156045" y="1726755"/>
                  <a:pt x="1141736" y="1710790"/>
                  <a:pt x="1126970" y="1695964"/>
                </a:cubicBezTo>
                <a:close/>
                <a:moveTo>
                  <a:pt x="1010061" y="1601082"/>
                </a:moveTo>
                <a:lnTo>
                  <a:pt x="1010061" y="2746963"/>
                </a:lnTo>
                <a:cubicBezTo>
                  <a:pt x="1042970" y="2728716"/>
                  <a:pt x="1072222" y="2706821"/>
                  <a:pt x="1097818" y="2681275"/>
                </a:cubicBezTo>
                <a:lnTo>
                  <a:pt x="1097615" y="1666770"/>
                </a:lnTo>
                <a:cubicBezTo>
                  <a:pt x="1072078" y="1641225"/>
                  <a:pt x="1042894" y="1619329"/>
                  <a:pt x="1010061" y="1601082"/>
                </a:cubicBezTo>
                <a:close/>
                <a:moveTo>
                  <a:pt x="896971" y="1539032"/>
                </a:moveTo>
                <a:lnTo>
                  <a:pt x="896971" y="2808562"/>
                </a:lnTo>
                <a:cubicBezTo>
                  <a:pt x="911639" y="2801494"/>
                  <a:pt x="926079" y="2794654"/>
                  <a:pt x="940291" y="2788042"/>
                </a:cubicBezTo>
                <a:cubicBezTo>
                  <a:pt x="954504" y="2781429"/>
                  <a:pt x="968032" y="2773677"/>
                  <a:pt x="980876" y="2764785"/>
                </a:cubicBezTo>
                <a:lnTo>
                  <a:pt x="980876" y="1582809"/>
                </a:lnTo>
                <a:cubicBezTo>
                  <a:pt x="968032" y="1573916"/>
                  <a:pt x="954504" y="1566164"/>
                  <a:pt x="940291" y="1559552"/>
                </a:cubicBezTo>
                <a:cubicBezTo>
                  <a:pt x="926079" y="1552940"/>
                  <a:pt x="911639" y="1546100"/>
                  <a:pt x="896971" y="1539032"/>
                </a:cubicBezTo>
                <a:close/>
                <a:moveTo>
                  <a:pt x="780232" y="1502552"/>
                </a:moveTo>
                <a:lnTo>
                  <a:pt x="780232" y="2845494"/>
                </a:lnTo>
                <a:cubicBezTo>
                  <a:pt x="796648" y="2841921"/>
                  <a:pt x="812153" y="2838119"/>
                  <a:pt x="826745" y="2834090"/>
                </a:cubicBezTo>
                <a:cubicBezTo>
                  <a:pt x="841337" y="2830060"/>
                  <a:pt x="855018" y="2825347"/>
                  <a:pt x="867786" y="2819949"/>
                </a:cubicBezTo>
                <a:lnTo>
                  <a:pt x="867786" y="1528097"/>
                </a:lnTo>
                <a:cubicBezTo>
                  <a:pt x="855018" y="1522699"/>
                  <a:pt x="841337" y="1517985"/>
                  <a:pt x="826745" y="1513956"/>
                </a:cubicBezTo>
                <a:cubicBezTo>
                  <a:pt x="812153" y="1509926"/>
                  <a:pt x="796648" y="1506125"/>
                  <a:pt x="780232" y="1502552"/>
                </a:cubicBezTo>
                <a:close/>
                <a:moveTo>
                  <a:pt x="670790" y="1487959"/>
                </a:moveTo>
                <a:lnTo>
                  <a:pt x="671054" y="2860091"/>
                </a:lnTo>
                <a:cubicBezTo>
                  <a:pt x="684005" y="2858495"/>
                  <a:pt x="697414" y="2857126"/>
                  <a:pt x="711279" y="2855986"/>
                </a:cubicBezTo>
                <a:cubicBezTo>
                  <a:pt x="725145" y="2854845"/>
                  <a:pt x="738553" y="2852564"/>
                  <a:pt x="751504" y="2849143"/>
                </a:cubicBezTo>
                <a:lnTo>
                  <a:pt x="751048" y="1498902"/>
                </a:lnTo>
                <a:lnTo>
                  <a:pt x="751234" y="1498907"/>
                </a:lnTo>
                <a:cubicBezTo>
                  <a:pt x="738283" y="1495486"/>
                  <a:pt x="724876" y="1493205"/>
                  <a:pt x="711012" y="1492064"/>
                </a:cubicBezTo>
                <a:cubicBezTo>
                  <a:pt x="697148" y="1490924"/>
                  <a:pt x="683740" y="1489556"/>
                  <a:pt x="670790" y="1487959"/>
                </a:cubicBezTo>
                <a:close/>
                <a:moveTo>
                  <a:pt x="561348" y="1487959"/>
                </a:moveTo>
                <a:lnTo>
                  <a:pt x="561348" y="2856442"/>
                </a:lnTo>
                <a:cubicBezTo>
                  <a:pt x="574130" y="2858190"/>
                  <a:pt x="586912" y="2859255"/>
                  <a:pt x="599694" y="2859635"/>
                </a:cubicBezTo>
                <a:cubicBezTo>
                  <a:pt x="612476" y="2860015"/>
                  <a:pt x="625258" y="2860167"/>
                  <a:pt x="638040" y="2860091"/>
                </a:cubicBezTo>
                <a:cubicBezTo>
                  <a:pt x="637964" y="2860091"/>
                  <a:pt x="638116" y="2860091"/>
                  <a:pt x="638497" y="2860091"/>
                </a:cubicBezTo>
                <a:cubicBezTo>
                  <a:pt x="638877" y="2860091"/>
                  <a:pt x="639942" y="2860091"/>
                  <a:pt x="641692" y="2860091"/>
                </a:cubicBezTo>
                <a:lnTo>
                  <a:pt x="641692" y="1487959"/>
                </a:lnTo>
                <a:cubicBezTo>
                  <a:pt x="639942" y="1487959"/>
                  <a:pt x="638877" y="1487959"/>
                  <a:pt x="638497" y="1487959"/>
                </a:cubicBezTo>
                <a:cubicBezTo>
                  <a:pt x="638116" y="1487959"/>
                  <a:pt x="637964" y="1487959"/>
                  <a:pt x="638040" y="1487959"/>
                </a:cubicBezTo>
                <a:close/>
                <a:moveTo>
                  <a:pt x="1236242" y="415540"/>
                </a:moveTo>
                <a:lnTo>
                  <a:pt x="1236242" y="1072414"/>
                </a:lnTo>
                <a:lnTo>
                  <a:pt x="1236242" y="1072534"/>
                </a:lnTo>
                <a:cubicBezTo>
                  <a:pt x="1291571" y="974036"/>
                  <a:pt x="1319539" y="864594"/>
                  <a:pt x="1320147" y="744207"/>
                </a:cubicBezTo>
                <a:cubicBezTo>
                  <a:pt x="1320071" y="683793"/>
                  <a:pt x="1312927" y="625866"/>
                  <a:pt x="1298715" y="570425"/>
                </a:cubicBezTo>
                <a:cubicBezTo>
                  <a:pt x="1284503" y="514985"/>
                  <a:pt x="1263678" y="463356"/>
                  <a:pt x="1236242" y="415540"/>
                </a:cubicBezTo>
                <a:close/>
                <a:moveTo>
                  <a:pt x="1126970" y="265919"/>
                </a:moveTo>
                <a:lnTo>
                  <a:pt x="1126970" y="1222036"/>
                </a:lnTo>
                <a:cubicBezTo>
                  <a:pt x="1141736" y="1205614"/>
                  <a:pt x="1156045" y="1189192"/>
                  <a:pt x="1169898" y="1172770"/>
                </a:cubicBezTo>
                <a:cubicBezTo>
                  <a:pt x="1183751" y="1156348"/>
                  <a:pt x="1196233" y="1139926"/>
                  <a:pt x="1207346" y="1123504"/>
                </a:cubicBezTo>
                <a:lnTo>
                  <a:pt x="1207346" y="364450"/>
                </a:lnTo>
                <a:lnTo>
                  <a:pt x="1207513" y="364450"/>
                </a:lnTo>
                <a:cubicBezTo>
                  <a:pt x="1196394" y="347800"/>
                  <a:pt x="1183897" y="330922"/>
                  <a:pt x="1170022" y="313816"/>
                </a:cubicBezTo>
                <a:cubicBezTo>
                  <a:pt x="1156147" y="296710"/>
                  <a:pt x="1141797" y="280744"/>
                  <a:pt x="1126970" y="265919"/>
                </a:cubicBezTo>
                <a:close/>
                <a:moveTo>
                  <a:pt x="1010517" y="171460"/>
                </a:moveTo>
                <a:lnTo>
                  <a:pt x="1010227" y="1316955"/>
                </a:lnTo>
                <a:cubicBezTo>
                  <a:pt x="1043080" y="1298715"/>
                  <a:pt x="1072362" y="1276826"/>
                  <a:pt x="1098071" y="1251290"/>
                </a:cubicBezTo>
                <a:lnTo>
                  <a:pt x="1098071" y="237125"/>
                </a:lnTo>
                <a:cubicBezTo>
                  <a:pt x="1072534" y="211589"/>
                  <a:pt x="1043350" y="189700"/>
                  <a:pt x="1010517" y="171460"/>
                </a:cubicBezTo>
                <a:close/>
                <a:moveTo>
                  <a:pt x="896971" y="109443"/>
                </a:moveTo>
                <a:lnTo>
                  <a:pt x="896971" y="1378972"/>
                </a:lnTo>
                <a:cubicBezTo>
                  <a:pt x="911661" y="1371904"/>
                  <a:pt x="926122" y="1365064"/>
                  <a:pt x="940355" y="1358452"/>
                </a:cubicBezTo>
                <a:cubicBezTo>
                  <a:pt x="954588" y="1351840"/>
                  <a:pt x="968136" y="1344088"/>
                  <a:pt x="980999" y="1335195"/>
                </a:cubicBezTo>
                <a:lnTo>
                  <a:pt x="981332" y="153219"/>
                </a:lnTo>
                <a:cubicBezTo>
                  <a:pt x="955264" y="134979"/>
                  <a:pt x="927143" y="120387"/>
                  <a:pt x="896971" y="109443"/>
                </a:cubicBezTo>
                <a:close/>
                <a:moveTo>
                  <a:pt x="780486" y="72962"/>
                </a:moveTo>
                <a:lnTo>
                  <a:pt x="780486" y="1415453"/>
                </a:lnTo>
                <a:cubicBezTo>
                  <a:pt x="796950" y="1411891"/>
                  <a:pt x="812471" y="1408072"/>
                  <a:pt x="827050" y="1403996"/>
                </a:cubicBezTo>
                <a:cubicBezTo>
                  <a:pt x="841628" y="1399920"/>
                  <a:pt x="855207" y="1395075"/>
                  <a:pt x="867786" y="1389461"/>
                </a:cubicBezTo>
                <a:lnTo>
                  <a:pt x="868242" y="98498"/>
                </a:lnTo>
                <a:cubicBezTo>
                  <a:pt x="842647" y="88162"/>
                  <a:pt x="813395" y="79650"/>
                  <a:pt x="780486" y="72962"/>
                </a:cubicBezTo>
                <a:close/>
                <a:moveTo>
                  <a:pt x="670790" y="57913"/>
                </a:moveTo>
                <a:lnTo>
                  <a:pt x="671246" y="1430046"/>
                </a:lnTo>
                <a:cubicBezTo>
                  <a:pt x="684172" y="1428449"/>
                  <a:pt x="697537" y="1427081"/>
                  <a:pt x="711341" y="1425941"/>
                </a:cubicBezTo>
                <a:cubicBezTo>
                  <a:pt x="725145" y="1424801"/>
                  <a:pt x="738443" y="1422521"/>
                  <a:pt x="751234" y="1419101"/>
                </a:cubicBezTo>
                <a:lnTo>
                  <a:pt x="751048" y="68857"/>
                </a:lnTo>
                <a:cubicBezTo>
                  <a:pt x="738127" y="65435"/>
                  <a:pt x="724751" y="63155"/>
                  <a:pt x="710919" y="62015"/>
                </a:cubicBezTo>
                <a:cubicBezTo>
                  <a:pt x="697087" y="60875"/>
                  <a:pt x="683710" y="59508"/>
                  <a:pt x="670790" y="57913"/>
                </a:cubicBezTo>
                <a:close/>
                <a:moveTo>
                  <a:pt x="638040" y="57913"/>
                </a:moveTo>
                <a:cubicBezTo>
                  <a:pt x="612476" y="57306"/>
                  <a:pt x="586912" y="58521"/>
                  <a:pt x="561348" y="61558"/>
                </a:cubicBezTo>
                <a:lnTo>
                  <a:pt x="561348" y="1430046"/>
                </a:lnTo>
                <a:lnTo>
                  <a:pt x="638040" y="1430046"/>
                </a:lnTo>
                <a:cubicBezTo>
                  <a:pt x="637964" y="1430046"/>
                  <a:pt x="638116" y="1430046"/>
                  <a:pt x="638497" y="1430046"/>
                </a:cubicBezTo>
                <a:cubicBezTo>
                  <a:pt x="638877" y="1430046"/>
                  <a:pt x="639942" y="1430046"/>
                  <a:pt x="641692" y="1430046"/>
                </a:cubicBezTo>
                <a:lnTo>
                  <a:pt x="641692" y="57913"/>
                </a:lnTo>
                <a:cubicBezTo>
                  <a:pt x="639942" y="57913"/>
                  <a:pt x="638877" y="57913"/>
                  <a:pt x="638497" y="57913"/>
                </a:cubicBezTo>
                <a:cubicBezTo>
                  <a:pt x="638116" y="57913"/>
                  <a:pt x="637964" y="57913"/>
                  <a:pt x="638040" y="57913"/>
                </a:cubicBezTo>
                <a:close/>
                <a:moveTo>
                  <a:pt x="638413" y="0"/>
                </a:moveTo>
                <a:cubicBezTo>
                  <a:pt x="737595" y="209"/>
                  <a:pt x="831989" y="18829"/>
                  <a:pt x="921595" y="55861"/>
                </a:cubicBezTo>
                <a:cubicBezTo>
                  <a:pt x="1011201" y="92893"/>
                  <a:pt x="1091915" y="147082"/>
                  <a:pt x="1163736" y="218429"/>
                </a:cubicBezTo>
                <a:cubicBezTo>
                  <a:pt x="1233135" y="288416"/>
                  <a:pt x="1286203" y="368237"/>
                  <a:pt x="1322940" y="457891"/>
                </a:cubicBezTo>
                <a:cubicBezTo>
                  <a:pt x="1359678" y="547544"/>
                  <a:pt x="1378203" y="642983"/>
                  <a:pt x="1378516" y="744207"/>
                </a:cubicBezTo>
                <a:cubicBezTo>
                  <a:pt x="1378203" y="843618"/>
                  <a:pt x="1359678" y="938467"/>
                  <a:pt x="1322940" y="1028757"/>
                </a:cubicBezTo>
                <a:cubicBezTo>
                  <a:pt x="1286203" y="1119047"/>
                  <a:pt x="1233135" y="1199305"/>
                  <a:pt x="1163736" y="1269530"/>
                </a:cubicBezTo>
                <a:cubicBezTo>
                  <a:pt x="1117907" y="1315283"/>
                  <a:pt x="1068202" y="1354196"/>
                  <a:pt x="1014621" y="1386269"/>
                </a:cubicBezTo>
                <a:cubicBezTo>
                  <a:pt x="987831" y="1402305"/>
                  <a:pt x="960413" y="1416403"/>
                  <a:pt x="932368" y="1428564"/>
                </a:cubicBezTo>
                <a:lnTo>
                  <a:pt x="846993" y="1459002"/>
                </a:lnTo>
                <a:lnTo>
                  <a:pt x="932297" y="1489441"/>
                </a:lnTo>
                <a:cubicBezTo>
                  <a:pt x="960304" y="1501601"/>
                  <a:pt x="987669" y="1515699"/>
                  <a:pt x="1014393" y="1531736"/>
                </a:cubicBezTo>
                <a:cubicBezTo>
                  <a:pt x="1067841" y="1563808"/>
                  <a:pt x="1117470" y="1602721"/>
                  <a:pt x="1163280" y="1648474"/>
                </a:cubicBezTo>
                <a:cubicBezTo>
                  <a:pt x="1232897" y="1718699"/>
                  <a:pt x="1286099" y="1798957"/>
                  <a:pt x="1322883" y="1889247"/>
                </a:cubicBezTo>
                <a:cubicBezTo>
                  <a:pt x="1359668" y="1979537"/>
                  <a:pt x="1378212" y="2074387"/>
                  <a:pt x="1378516" y="2173797"/>
                </a:cubicBezTo>
                <a:cubicBezTo>
                  <a:pt x="1378212" y="2273207"/>
                  <a:pt x="1359668" y="2368057"/>
                  <a:pt x="1322883" y="2458347"/>
                </a:cubicBezTo>
                <a:cubicBezTo>
                  <a:pt x="1286099" y="2548637"/>
                  <a:pt x="1232897" y="2628894"/>
                  <a:pt x="1163280" y="2699120"/>
                </a:cubicBezTo>
                <a:cubicBezTo>
                  <a:pt x="1091478" y="2770485"/>
                  <a:pt x="1010840" y="2824750"/>
                  <a:pt x="921367" y="2861915"/>
                </a:cubicBezTo>
                <a:cubicBezTo>
                  <a:pt x="831894" y="2899080"/>
                  <a:pt x="737576" y="2917776"/>
                  <a:pt x="638413" y="2918004"/>
                </a:cubicBezTo>
                <a:cubicBezTo>
                  <a:pt x="574192" y="2917928"/>
                  <a:pt x="511111" y="2909872"/>
                  <a:pt x="449169" y="2893836"/>
                </a:cubicBezTo>
                <a:cubicBezTo>
                  <a:pt x="387228" y="2877799"/>
                  <a:pt x="328707" y="2854239"/>
                  <a:pt x="273606" y="2823154"/>
                </a:cubicBezTo>
                <a:cubicBezTo>
                  <a:pt x="233325" y="2799290"/>
                  <a:pt x="195324" y="2772233"/>
                  <a:pt x="159603" y="2741985"/>
                </a:cubicBezTo>
                <a:cubicBezTo>
                  <a:pt x="123883" y="2711736"/>
                  <a:pt x="91354" y="2679207"/>
                  <a:pt x="62017" y="2644398"/>
                </a:cubicBezTo>
                <a:lnTo>
                  <a:pt x="62017" y="2845043"/>
                </a:lnTo>
                <a:lnTo>
                  <a:pt x="3648" y="2845499"/>
                </a:lnTo>
                <a:lnTo>
                  <a:pt x="3648" y="2451506"/>
                </a:lnTo>
                <a:lnTo>
                  <a:pt x="58369" y="2538604"/>
                </a:lnTo>
                <a:cubicBezTo>
                  <a:pt x="110202" y="2619318"/>
                  <a:pt x="174348" y="2685895"/>
                  <a:pt x="250805" y="2738336"/>
                </a:cubicBezTo>
                <a:cubicBezTo>
                  <a:pt x="327263" y="2790778"/>
                  <a:pt x="411473" y="2826346"/>
                  <a:pt x="503435" y="2845043"/>
                </a:cubicBezTo>
                <a:lnTo>
                  <a:pt x="503435" y="1488415"/>
                </a:lnTo>
                <a:lnTo>
                  <a:pt x="390344" y="1488415"/>
                </a:lnTo>
                <a:lnTo>
                  <a:pt x="390344" y="1430046"/>
                </a:lnTo>
                <a:lnTo>
                  <a:pt x="503435" y="1430046"/>
                </a:lnTo>
                <a:lnTo>
                  <a:pt x="503435" y="72506"/>
                </a:lnTo>
                <a:cubicBezTo>
                  <a:pt x="409497" y="91278"/>
                  <a:pt x="323767" y="127607"/>
                  <a:pt x="246245" y="181492"/>
                </a:cubicBezTo>
                <a:cubicBezTo>
                  <a:pt x="168724" y="235377"/>
                  <a:pt x="104882" y="303626"/>
                  <a:pt x="54721" y="386240"/>
                </a:cubicBezTo>
                <a:lnTo>
                  <a:pt x="0" y="477898"/>
                </a:lnTo>
                <a:lnTo>
                  <a:pt x="0" y="113091"/>
                </a:lnTo>
                <a:lnTo>
                  <a:pt x="58369" y="113091"/>
                </a:lnTo>
                <a:lnTo>
                  <a:pt x="58369" y="280902"/>
                </a:lnTo>
                <a:cubicBezTo>
                  <a:pt x="116130" y="207332"/>
                  <a:pt x="186660" y="146531"/>
                  <a:pt x="269958" y="98498"/>
                </a:cubicBezTo>
                <a:cubicBezTo>
                  <a:pt x="324983" y="65666"/>
                  <a:pt x="383656" y="41041"/>
                  <a:pt x="445977" y="24625"/>
                </a:cubicBezTo>
                <a:cubicBezTo>
                  <a:pt x="508299" y="8208"/>
                  <a:pt x="572444" y="0"/>
                  <a:pt x="6384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8700" dirty="0">
              <a:solidFill>
                <a:schemeClr val="bg1"/>
              </a:solidFill>
              <a:latin typeface="Benthem" pitchFamily="50" charset="0"/>
            </a:endParaRPr>
          </a:p>
        </p:txBody>
      </p:sp>
      <p:sp>
        <p:nvSpPr>
          <p:cNvPr id="2" name="PA-文本框 1">
            <a:extLst>
              <a:ext uri="{FF2B5EF4-FFF2-40B4-BE49-F238E27FC236}">
                <a16:creationId xmlns:a16="http://schemas.microsoft.com/office/drawing/2014/main" id="{A40DD3EF-CAC3-2E61-588E-9E2C39403D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351780" y="2025914"/>
            <a:ext cx="5196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第三节标题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038E97-28A1-472F-D726-37611C027F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4" y="571713"/>
            <a:ext cx="2559535" cy="1002485"/>
          </a:xfrm>
          <a:prstGeom prst="rect">
            <a:avLst/>
          </a:prstGeom>
        </p:spPr>
      </p:pic>
      <p:sp>
        <p:nvSpPr>
          <p:cNvPr id="6" name="PA-文本框 5">
            <a:extLst>
              <a:ext uri="{FF2B5EF4-FFF2-40B4-BE49-F238E27FC236}">
                <a16:creationId xmlns:a16="http://schemas.microsoft.com/office/drawing/2014/main" id="{20809AD0-2616-AC03-3E30-B1805282D4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79720" y="4042822"/>
            <a:ext cx="5013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ipsum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suspendisse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ultrices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gravida.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Risus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commodo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viverra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maecenas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accumsan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lacus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vel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facilisis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736BD1-1DB1-DC54-1966-C36177C89E0A}"/>
              </a:ext>
            </a:extLst>
          </p:cNvPr>
          <p:cNvSpPr/>
          <p:nvPr/>
        </p:nvSpPr>
        <p:spPr>
          <a:xfrm rot="2700000">
            <a:off x="4788628" y="-647491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09B95E-2069-0801-592D-609DB67B6903}"/>
              </a:ext>
            </a:extLst>
          </p:cNvPr>
          <p:cNvSpPr/>
          <p:nvPr/>
        </p:nvSpPr>
        <p:spPr>
          <a:xfrm rot="2700000">
            <a:off x="7002532" y="212731"/>
            <a:ext cx="978078" cy="9780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1EE86D-BF83-1EC9-3F82-C7433C7D6DD9}"/>
              </a:ext>
            </a:extLst>
          </p:cNvPr>
          <p:cNvSpPr/>
          <p:nvPr/>
        </p:nvSpPr>
        <p:spPr>
          <a:xfrm rot="2700000">
            <a:off x="5788647" y="-776106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069ADB-E860-2588-6F06-7D1F26CAB19E}"/>
              </a:ext>
            </a:extLst>
          </p:cNvPr>
          <p:cNvSpPr/>
          <p:nvPr/>
        </p:nvSpPr>
        <p:spPr>
          <a:xfrm rot="2700000">
            <a:off x="4010648" y="-974489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21DD86-1EC6-7120-7350-AA89A275A5E3}"/>
              </a:ext>
            </a:extLst>
          </p:cNvPr>
          <p:cNvSpPr/>
          <p:nvPr/>
        </p:nvSpPr>
        <p:spPr>
          <a:xfrm rot="2700000">
            <a:off x="3983635" y="640038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38C1C0-AEC0-FD7C-64C3-8B1F431687B5}"/>
              </a:ext>
            </a:extLst>
          </p:cNvPr>
          <p:cNvSpPr/>
          <p:nvPr/>
        </p:nvSpPr>
        <p:spPr>
          <a:xfrm rot="2700000">
            <a:off x="5390169" y="978824"/>
            <a:ext cx="395496" cy="395496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0595B83-D382-B4C6-812F-96086C7C8536}"/>
              </a:ext>
            </a:extLst>
          </p:cNvPr>
          <p:cNvSpPr/>
          <p:nvPr/>
        </p:nvSpPr>
        <p:spPr>
          <a:xfrm rot="2700000">
            <a:off x="6639143" y="437317"/>
            <a:ext cx="689530" cy="689530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PA-矩形 13">
            <a:extLst>
              <a:ext uri="{FF2B5EF4-FFF2-40B4-BE49-F238E27FC236}">
                <a16:creationId xmlns:a16="http://schemas.microsoft.com/office/drawing/2014/main" id="{36EC755C-F423-74A8-1EAA-110F32D916B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5495524" y="3133911"/>
            <a:ext cx="1072916" cy="261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0905488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2" grpId="0"/>
      <p:bldP spid="6" grpId="0"/>
      <p:bldP spid="14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>
            <a:extLst>
              <a:ext uri="{FF2B5EF4-FFF2-40B4-BE49-F238E27FC236}">
                <a16:creationId xmlns:a16="http://schemas.microsoft.com/office/drawing/2014/main" id="{75C5E059-485A-6D5D-39EB-106C05CFD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0" r="10167"/>
          <a:stretch/>
        </p:blipFill>
        <p:spPr>
          <a:xfrm flipH="1">
            <a:off x="7409913" y="2177160"/>
            <a:ext cx="3426445" cy="6311519"/>
          </a:xfrm>
          <a:prstGeom prst="rect">
            <a:avLst/>
          </a:prstGeom>
        </p:spPr>
      </p:pic>
      <p:sp>
        <p:nvSpPr>
          <p:cNvPr id="16" name="PA-文本框 15">
            <a:extLst>
              <a:ext uri="{FF2B5EF4-FFF2-40B4-BE49-F238E27FC236}">
                <a16:creationId xmlns:a16="http://schemas.microsoft.com/office/drawing/2014/main" id="{8796EB63-D193-8792-DCFD-C8041F18B4B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flipH="1">
            <a:off x="8033944" y="1018583"/>
            <a:ext cx="1987745" cy="2918004"/>
          </a:xfrm>
          <a:custGeom>
            <a:avLst/>
            <a:gdLst/>
            <a:ahLst/>
            <a:cxnLst/>
            <a:rect l="l" t="t" r="r" b="b"/>
            <a:pathLst>
              <a:path w="1987745" h="2918004">
                <a:moveTo>
                  <a:pt x="1261778" y="816938"/>
                </a:moveTo>
                <a:lnTo>
                  <a:pt x="1867359" y="1572320"/>
                </a:lnTo>
                <a:lnTo>
                  <a:pt x="1261778" y="1572320"/>
                </a:lnTo>
                <a:close/>
                <a:moveTo>
                  <a:pt x="1127071" y="649076"/>
                </a:moveTo>
                <a:lnTo>
                  <a:pt x="1203865" y="743955"/>
                </a:lnTo>
                <a:lnTo>
                  <a:pt x="1203865" y="2860091"/>
                </a:lnTo>
                <a:lnTo>
                  <a:pt x="1127071" y="2860091"/>
                </a:lnTo>
                <a:close/>
                <a:moveTo>
                  <a:pt x="1013975" y="510731"/>
                </a:moveTo>
                <a:lnTo>
                  <a:pt x="1097816" y="612877"/>
                </a:lnTo>
                <a:lnTo>
                  <a:pt x="1097816" y="2860091"/>
                </a:lnTo>
                <a:lnTo>
                  <a:pt x="1013709" y="2860091"/>
                </a:lnTo>
                <a:close/>
                <a:moveTo>
                  <a:pt x="896971" y="364808"/>
                </a:moveTo>
                <a:lnTo>
                  <a:pt x="984723" y="474250"/>
                </a:lnTo>
                <a:lnTo>
                  <a:pt x="984981" y="2859635"/>
                </a:lnTo>
                <a:lnTo>
                  <a:pt x="896971" y="2860091"/>
                </a:lnTo>
                <a:close/>
                <a:moveTo>
                  <a:pt x="787529" y="229829"/>
                </a:moveTo>
                <a:lnTo>
                  <a:pt x="867971" y="328327"/>
                </a:lnTo>
                <a:lnTo>
                  <a:pt x="867971" y="2860091"/>
                </a:lnTo>
                <a:lnTo>
                  <a:pt x="787529" y="2860091"/>
                </a:lnTo>
                <a:close/>
                <a:moveTo>
                  <a:pt x="667598" y="80258"/>
                </a:moveTo>
                <a:lnTo>
                  <a:pt x="758475" y="192901"/>
                </a:lnTo>
                <a:lnTo>
                  <a:pt x="758475" y="2860091"/>
                </a:lnTo>
                <a:lnTo>
                  <a:pt x="667598" y="2860091"/>
                </a:lnTo>
                <a:close/>
                <a:moveTo>
                  <a:pt x="528971" y="57913"/>
                </a:moveTo>
                <a:lnTo>
                  <a:pt x="528971" y="2860091"/>
                </a:lnTo>
                <a:lnTo>
                  <a:pt x="441417" y="2860091"/>
                </a:lnTo>
                <a:lnTo>
                  <a:pt x="441417" y="57913"/>
                </a:lnTo>
                <a:close/>
                <a:moveTo>
                  <a:pt x="638413" y="57913"/>
                </a:moveTo>
                <a:lnTo>
                  <a:pt x="638413" y="2860091"/>
                </a:lnTo>
                <a:lnTo>
                  <a:pt x="558156" y="2860091"/>
                </a:lnTo>
                <a:lnTo>
                  <a:pt x="558156" y="57913"/>
                </a:lnTo>
                <a:close/>
                <a:moveTo>
                  <a:pt x="678264" y="0"/>
                </a:moveTo>
                <a:lnTo>
                  <a:pt x="383048" y="0"/>
                </a:lnTo>
                <a:lnTo>
                  <a:pt x="383048" y="2860091"/>
                </a:lnTo>
                <a:lnTo>
                  <a:pt x="0" y="2860091"/>
                </a:lnTo>
                <a:lnTo>
                  <a:pt x="0" y="2918004"/>
                </a:lnTo>
                <a:lnTo>
                  <a:pt x="1670363" y="2918004"/>
                </a:lnTo>
                <a:lnTo>
                  <a:pt x="1670363" y="2860091"/>
                </a:lnTo>
                <a:lnTo>
                  <a:pt x="1261778" y="2860091"/>
                </a:lnTo>
                <a:lnTo>
                  <a:pt x="1261778" y="1630483"/>
                </a:lnTo>
                <a:lnTo>
                  <a:pt x="1987745" y="16304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2" name="PA-文本框 1">
            <a:extLst>
              <a:ext uri="{FF2B5EF4-FFF2-40B4-BE49-F238E27FC236}">
                <a16:creationId xmlns:a16="http://schemas.microsoft.com/office/drawing/2014/main" id="{A40DD3EF-CAC3-2E61-588E-9E2C39403D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H="1">
            <a:off x="1377158" y="2025914"/>
            <a:ext cx="5196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第四节标题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038E97-28A1-472F-D726-37611C027F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68" y="571713"/>
            <a:ext cx="2559535" cy="1002485"/>
          </a:xfrm>
          <a:prstGeom prst="rect">
            <a:avLst/>
          </a:prstGeom>
        </p:spPr>
      </p:pic>
      <p:sp>
        <p:nvSpPr>
          <p:cNvPr id="6" name="PA-文本框 5">
            <a:extLst>
              <a:ext uri="{FF2B5EF4-FFF2-40B4-BE49-F238E27FC236}">
                <a16:creationId xmlns:a16="http://schemas.microsoft.com/office/drawing/2014/main" id="{20809AD0-2616-AC03-3E30-B1805282D4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flipH="1">
            <a:off x="1451073" y="4042822"/>
            <a:ext cx="5013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ipsum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suspendisse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ultrices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gravida.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Risus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commodo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viverra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maecenas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accumsan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lacus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vel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facilisis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PA-矩形 13">
            <a:extLst>
              <a:ext uri="{FF2B5EF4-FFF2-40B4-BE49-F238E27FC236}">
                <a16:creationId xmlns:a16="http://schemas.microsoft.com/office/drawing/2014/main" id="{36EC755C-F423-74A8-1EAA-110F32D916B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535528" y="3133911"/>
            <a:ext cx="1072916" cy="261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0E34B5F-C572-CA40-085A-2D8CA310CB63}"/>
              </a:ext>
            </a:extLst>
          </p:cNvPr>
          <p:cNvSpPr/>
          <p:nvPr/>
        </p:nvSpPr>
        <p:spPr>
          <a:xfrm rot="18900000" flipH="1">
            <a:off x="6403358" y="-647491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4917AAE-F59E-9D57-32F5-00DC70CFAB9F}"/>
              </a:ext>
            </a:extLst>
          </p:cNvPr>
          <p:cNvSpPr/>
          <p:nvPr/>
        </p:nvSpPr>
        <p:spPr>
          <a:xfrm rot="18900000" flipH="1">
            <a:off x="4269257" y="212731"/>
            <a:ext cx="978078" cy="9780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BCB7C51-65C0-0FC3-E11E-BA00EBAC2AC1}"/>
              </a:ext>
            </a:extLst>
          </p:cNvPr>
          <p:cNvSpPr/>
          <p:nvPr/>
        </p:nvSpPr>
        <p:spPr>
          <a:xfrm rot="18900000" flipH="1">
            <a:off x="4733084" y="-776106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1B85D67-CB9B-1C6C-092B-8D53ABB05B8D}"/>
              </a:ext>
            </a:extLst>
          </p:cNvPr>
          <p:cNvSpPr/>
          <p:nvPr/>
        </p:nvSpPr>
        <p:spPr>
          <a:xfrm rot="18900000" flipH="1">
            <a:off x="7097604" y="-974489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C20F7D-1C5E-BFF7-2624-62728792BFD1}"/>
              </a:ext>
            </a:extLst>
          </p:cNvPr>
          <p:cNvSpPr/>
          <p:nvPr/>
        </p:nvSpPr>
        <p:spPr>
          <a:xfrm rot="18900000" flipH="1">
            <a:off x="7936325" y="640038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F8C3B4-9830-4663-0B85-5D0C2E16DEFF}"/>
              </a:ext>
            </a:extLst>
          </p:cNvPr>
          <p:cNvSpPr/>
          <p:nvPr/>
        </p:nvSpPr>
        <p:spPr>
          <a:xfrm rot="18900000" flipH="1">
            <a:off x="6464202" y="978824"/>
            <a:ext cx="395496" cy="395496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1AE834-308C-410B-CC1D-AA9DD0A8F394}"/>
              </a:ext>
            </a:extLst>
          </p:cNvPr>
          <p:cNvSpPr/>
          <p:nvPr/>
        </p:nvSpPr>
        <p:spPr>
          <a:xfrm rot="18900000" flipH="1">
            <a:off x="4921194" y="437317"/>
            <a:ext cx="689530" cy="689530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23023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2" grpId="0"/>
      <p:bldP spid="6" grpId="0"/>
      <p:bldP spid="14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-图片 2">
            <a:extLst>
              <a:ext uri="{FF2B5EF4-FFF2-40B4-BE49-F238E27FC236}">
                <a16:creationId xmlns:a16="http://schemas.microsoft.com/office/drawing/2014/main" id="{75C5E059-485A-6D5D-39EB-106C05CFD4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70" r="10167"/>
          <a:stretch/>
        </p:blipFill>
        <p:spPr>
          <a:xfrm>
            <a:off x="1008395" y="2177160"/>
            <a:ext cx="3426445" cy="6311519"/>
          </a:xfrm>
          <a:prstGeom prst="rect">
            <a:avLst/>
          </a:prstGeom>
        </p:spPr>
      </p:pic>
      <p:sp>
        <p:nvSpPr>
          <p:cNvPr id="16" name="PA-文本框 15">
            <a:extLst>
              <a:ext uri="{FF2B5EF4-FFF2-40B4-BE49-F238E27FC236}">
                <a16:creationId xmlns:a16="http://schemas.microsoft.com/office/drawing/2014/main" id="{80424E08-20CE-916E-4BA2-854691002E2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875262" y="1018583"/>
            <a:ext cx="1827230" cy="2918004"/>
          </a:xfrm>
          <a:custGeom>
            <a:avLst/>
            <a:gdLst/>
            <a:ahLst/>
            <a:cxnLst/>
            <a:rect l="l" t="t" r="r" b="b"/>
            <a:pathLst>
              <a:path w="1827230" h="2918004">
                <a:moveTo>
                  <a:pt x="1674267" y="1509973"/>
                </a:moveTo>
                <a:lnTo>
                  <a:pt x="1674267" y="2330991"/>
                </a:lnTo>
                <a:cubicBezTo>
                  <a:pt x="1703668" y="2268655"/>
                  <a:pt x="1726214" y="2202669"/>
                  <a:pt x="1741905" y="2133035"/>
                </a:cubicBezTo>
                <a:cubicBezTo>
                  <a:pt x="1757595" y="2063400"/>
                  <a:pt x="1765517" y="1991941"/>
                  <a:pt x="1765669" y="1918658"/>
                </a:cubicBezTo>
                <a:cubicBezTo>
                  <a:pt x="1765517" y="1845526"/>
                  <a:pt x="1757595" y="1774676"/>
                  <a:pt x="1741905" y="1706105"/>
                </a:cubicBezTo>
                <a:cubicBezTo>
                  <a:pt x="1726214" y="1637535"/>
                  <a:pt x="1703668" y="1572158"/>
                  <a:pt x="1674267" y="1509973"/>
                </a:cubicBezTo>
                <a:close/>
                <a:moveTo>
                  <a:pt x="1557273" y="1327525"/>
                </a:moveTo>
                <a:lnTo>
                  <a:pt x="1557273" y="2509790"/>
                </a:lnTo>
                <a:cubicBezTo>
                  <a:pt x="1573725" y="2489797"/>
                  <a:pt x="1589263" y="2469576"/>
                  <a:pt x="1603888" y="2449126"/>
                </a:cubicBezTo>
                <a:cubicBezTo>
                  <a:pt x="1618512" y="2428677"/>
                  <a:pt x="1632222" y="2407543"/>
                  <a:pt x="1645019" y="2385725"/>
                </a:cubicBezTo>
                <a:lnTo>
                  <a:pt x="1645019" y="1451590"/>
                </a:lnTo>
                <a:cubicBezTo>
                  <a:pt x="1632222" y="1429772"/>
                  <a:pt x="1618512" y="1408639"/>
                  <a:pt x="1603888" y="1388189"/>
                </a:cubicBezTo>
                <a:cubicBezTo>
                  <a:pt x="1589263" y="1367740"/>
                  <a:pt x="1573725" y="1347519"/>
                  <a:pt x="1557273" y="1327525"/>
                </a:cubicBezTo>
                <a:close/>
                <a:moveTo>
                  <a:pt x="1429590" y="1196162"/>
                </a:moveTo>
                <a:lnTo>
                  <a:pt x="1429590" y="2640750"/>
                </a:lnTo>
                <a:cubicBezTo>
                  <a:pt x="1447826" y="2626074"/>
                  <a:pt x="1465163" y="2610738"/>
                  <a:pt x="1481601" y="2594741"/>
                </a:cubicBezTo>
                <a:cubicBezTo>
                  <a:pt x="1498039" y="2578744"/>
                  <a:pt x="1513604" y="2562590"/>
                  <a:pt x="1528297" y="2546280"/>
                </a:cubicBezTo>
                <a:lnTo>
                  <a:pt x="1528297" y="1294685"/>
                </a:lnTo>
                <a:cubicBezTo>
                  <a:pt x="1499050" y="1258195"/>
                  <a:pt x="1466148" y="1225354"/>
                  <a:pt x="1429590" y="1196162"/>
                </a:cubicBezTo>
                <a:close/>
                <a:moveTo>
                  <a:pt x="1309203" y="1112240"/>
                </a:moveTo>
                <a:lnTo>
                  <a:pt x="1309462" y="2728760"/>
                </a:lnTo>
                <a:cubicBezTo>
                  <a:pt x="1325838" y="2718044"/>
                  <a:pt x="1341528" y="2707556"/>
                  <a:pt x="1356533" y="2697295"/>
                </a:cubicBezTo>
                <a:cubicBezTo>
                  <a:pt x="1371537" y="2687035"/>
                  <a:pt x="1386313" y="2675635"/>
                  <a:pt x="1400861" y="2663095"/>
                </a:cubicBezTo>
                <a:lnTo>
                  <a:pt x="1400405" y="1174272"/>
                </a:lnTo>
                <a:cubicBezTo>
                  <a:pt x="1385889" y="1163249"/>
                  <a:pt x="1371145" y="1152455"/>
                  <a:pt x="1356173" y="1141888"/>
                </a:cubicBezTo>
                <a:cubicBezTo>
                  <a:pt x="1341200" y="1131321"/>
                  <a:pt x="1325544" y="1121438"/>
                  <a:pt x="1309203" y="1112240"/>
                </a:cubicBezTo>
                <a:close/>
                <a:moveTo>
                  <a:pt x="1189145" y="1050204"/>
                </a:moveTo>
                <a:lnTo>
                  <a:pt x="1189145" y="2787112"/>
                </a:lnTo>
                <a:cubicBezTo>
                  <a:pt x="1203910" y="2781638"/>
                  <a:pt x="1219131" y="2775252"/>
                  <a:pt x="1234810" y="2767955"/>
                </a:cubicBezTo>
                <a:cubicBezTo>
                  <a:pt x="1250488" y="2760657"/>
                  <a:pt x="1265710" y="2752447"/>
                  <a:pt x="1280475" y="2743324"/>
                </a:cubicBezTo>
                <a:lnTo>
                  <a:pt x="1280475" y="1093992"/>
                </a:lnTo>
                <a:cubicBezTo>
                  <a:pt x="1265710" y="1084869"/>
                  <a:pt x="1250488" y="1076659"/>
                  <a:pt x="1234810" y="1069361"/>
                </a:cubicBezTo>
                <a:cubicBezTo>
                  <a:pt x="1219131" y="1062063"/>
                  <a:pt x="1203910" y="1055677"/>
                  <a:pt x="1189145" y="1050204"/>
                </a:cubicBezTo>
                <a:close/>
                <a:moveTo>
                  <a:pt x="1068683" y="1010517"/>
                </a:moveTo>
                <a:lnTo>
                  <a:pt x="1068683" y="2830906"/>
                </a:lnTo>
                <a:cubicBezTo>
                  <a:pt x="1083460" y="2825586"/>
                  <a:pt x="1098694" y="2820722"/>
                  <a:pt x="1114385" y="2816314"/>
                </a:cubicBezTo>
                <a:cubicBezTo>
                  <a:pt x="1130076" y="2811906"/>
                  <a:pt x="1145311" y="2807042"/>
                  <a:pt x="1160088" y="2801722"/>
                </a:cubicBezTo>
                <a:lnTo>
                  <a:pt x="1159919" y="1039257"/>
                </a:lnTo>
                <a:cubicBezTo>
                  <a:pt x="1145152" y="1033698"/>
                  <a:pt x="1129934" y="1028396"/>
                  <a:pt x="1114266" y="1023349"/>
                </a:cubicBezTo>
                <a:cubicBezTo>
                  <a:pt x="1098597" y="1018303"/>
                  <a:pt x="1083403" y="1014026"/>
                  <a:pt x="1068683" y="1010517"/>
                </a:cubicBezTo>
                <a:close/>
                <a:moveTo>
                  <a:pt x="955796" y="988172"/>
                </a:moveTo>
                <a:lnTo>
                  <a:pt x="955340" y="2852339"/>
                </a:lnTo>
                <a:cubicBezTo>
                  <a:pt x="969771" y="2850363"/>
                  <a:pt x="983774" y="2847931"/>
                  <a:pt x="997350" y="2845043"/>
                </a:cubicBezTo>
                <a:cubicBezTo>
                  <a:pt x="1010926" y="2842155"/>
                  <a:pt x="1025043" y="2839723"/>
                  <a:pt x="1039702" y="2837747"/>
                </a:cubicBezTo>
                <a:lnTo>
                  <a:pt x="1039702" y="1002765"/>
                </a:lnTo>
                <a:cubicBezTo>
                  <a:pt x="1025262" y="999192"/>
                  <a:pt x="1011277" y="996305"/>
                  <a:pt x="997749" y="994101"/>
                </a:cubicBezTo>
                <a:cubicBezTo>
                  <a:pt x="984221" y="991896"/>
                  <a:pt x="970237" y="989921"/>
                  <a:pt x="955796" y="988172"/>
                </a:cubicBezTo>
                <a:close/>
                <a:moveTo>
                  <a:pt x="0" y="0"/>
                </a:moveTo>
                <a:lnTo>
                  <a:pt x="1316515" y="0"/>
                </a:lnTo>
                <a:lnTo>
                  <a:pt x="1316515" y="57913"/>
                </a:lnTo>
                <a:lnTo>
                  <a:pt x="57914" y="57913"/>
                </a:lnTo>
                <a:lnTo>
                  <a:pt x="57914" y="1291036"/>
                </a:lnTo>
                <a:cubicBezTo>
                  <a:pt x="152664" y="1173376"/>
                  <a:pt x="267033" y="1082231"/>
                  <a:pt x="401021" y="1017600"/>
                </a:cubicBezTo>
                <a:cubicBezTo>
                  <a:pt x="535009" y="952969"/>
                  <a:pt x="678579" y="920207"/>
                  <a:pt x="831731" y="919315"/>
                </a:cubicBezTo>
                <a:cubicBezTo>
                  <a:pt x="964004" y="919827"/>
                  <a:pt x="1090395" y="945139"/>
                  <a:pt x="1210903" y="995250"/>
                </a:cubicBezTo>
                <a:cubicBezTo>
                  <a:pt x="1331411" y="1045361"/>
                  <a:pt x="1439685" y="1117197"/>
                  <a:pt x="1535726" y="1210758"/>
                </a:cubicBezTo>
                <a:lnTo>
                  <a:pt x="1535840" y="1211161"/>
                </a:lnTo>
                <a:cubicBezTo>
                  <a:pt x="1629379" y="1306999"/>
                  <a:pt x="1701201" y="1415377"/>
                  <a:pt x="1751305" y="1536296"/>
                </a:cubicBezTo>
                <a:cubicBezTo>
                  <a:pt x="1801409" y="1657214"/>
                  <a:pt x="1826717" y="1784745"/>
                  <a:pt x="1827230" y="1918887"/>
                </a:cubicBezTo>
                <a:cubicBezTo>
                  <a:pt x="1826717" y="2053030"/>
                  <a:pt x="1801409" y="2180561"/>
                  <a:pt x="1751305" y="2301480"/>
                </a:cubicBezTo>
                <a:cubicBezTo>
                  <a:pt x="1701201" y="2422398"/>
                  <a:pt x="1629379" y="2530776"/>
                  <a:pt x="1535840" y="2626614"/>
                </a:cubicBezTo>
                <a:cubicBezTo>
                  <a:pt x="1439926" y="2721749"/>
                  <a:pt x="1331700" y="2794027"/>
                  <a:pt x="1211161" y="2843447"/>
                </a:cubicBezTo>
                <a:cubicBezTo>
                  <a:pt x="1090623" y="2892867"/>
                  <a:pt x="964156" y="2917719"/>
                  <a:pt x="831762" y="2918004"/>
                </a:cubicBezTo>
                <a:cubicBezTo>
                  <a:pt x="663646" y="2916969"/>
                  <a:pt x="507387" y="2878113"/>
                  <a:pt x="362984" y="2801437"/>
                </a:cubicBezTo>
                <a:cubicBezTo>
                  <a:pt x="218581" y="2724761"/>
                  <a:pt x="98802" y="2616477"/>
                  <a:pt x="3649" y="2476587"/>
                </a:cubicBezTo>
                <a:lnTo>
                  <a:pt x="51074" y="2443754"/>
                </a:lnTo>
                <a:cubicBezTo>
                  <a:pt x="140603" y="2574392"/>
                  <a:pt x="253390" y="2676101"/>
                  <a:pt x="389433" y="2748882"/>
                </a:cubicBezTo>
                <a:cubicBezTo>
                  <a:pt x="525475" y="2821663"/>
                  <a:pt x="672918" y="2858733"/>
                  <a:pt x="831762" y="2860091"/>
                </a:cubicBezTo>
                <a:cubicBezTo>
                  <a:pt x="842706" y="2860167"/>
                  <a:pt x="853650" y="2860015"/>
                  <a:pt x="864594" y="2859635"/>
                </a:cubicBezTo>
                <a:cubicBezTo>
                  <a:pt x="875539" y="2859255"/>
                  <a:pt x="886483" y="2858190"/>
                  <a:pt x="897427" y="2856442"/>
                </a:cubicBezTo>
                <a:lnTo>
                  <a:pt x="897427" y="980874"/>
                </a:lnTo>
                <a:cubicBezTo>
                  <a:pt x="886479" y="980722"/>
                  <a:pt x="875530" y="980114"/>
                  <a:pt x="864581" y="979051"/>
                </a:cubicBezTo>
                <a:cubicBezTo>
                  <a:pt x="853631" y="977988"/>
                  <a:pt x="842681" y="977380"/>
                  <a:pt x="831731" y="977228"/>
                </a:cubicBezTo>
                <a:cubicBezTo>
                  <a:pt x="672799" y="978368"/>
                  <a:pt x="525277" y="1015313"/>
                  <a:pt x="389166" y="1088064"/>
                </a:cubicBezTo>
                <a:cubicBezTo>
                  <a:pt x="253055" y="1160814"/>
                  <a:pt x="140224" y="1262528"/>
                  <a:pt x="50675" y="1393207"/>
                </a:cubicBezTo>
                <a:lnTo>
                  <a:pt x="0" y="14734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28700" dirty="0">
              <a:solidFill>
                <a:schemeClr val="bg1"/>
              </a:solidFill>
              <a:latin typeface="Benthem" pitchFamily="50" charset="0"/>
            </a:endParaRPr>
          </a:p>
        </p:txBody>
      </p:sp>
      <p:sp>
        <p:nvSpPr>
          <p:cNvPr id="2" name="PA-文本框 1">
            <a:extLst>
              <a:ext uri="{FF2B5EF4-FFF2-40B4-BE49-F238E27FC236}">
                <a16:creationId xmlns:a16="http://schemas.microsoft.com/office/drawing/2014/main" id="{A40DD3EF-CAC3-2E61-588E-9E2C39403D0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351780" y="2025914"/>
            <a:ext cx="5196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第五节标题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038E97-28A1-472F-D726-37611C027F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24" y="571713"/>
            <a:ext cx="2559535" cy="1002485"/>
          </a:xfrm>
          <a:prstGeom prst="rect">
            <a:avLst/>
          </a:prstGeom>
        </p:spPr>
      </p:pic>
      <p:sp>
        <p:nvSpPr>
          <p:cNvPr id="6" name="PA-文本框 5">
            <a:extLst>
              <a:ext uri="{FF2B5EF4-FFF2-40B4-BE49-F238E27FC236}">
                <a16:creationId xmlns:a16="http://schemas.microsoft.com/office/drawing/2014/main" id="{20809AD0-2616-AC03-3E30-B1805282D4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79720" y="4042822"/>
            <a:ext cx="5013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Quis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ipsum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suspendisse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ultrices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gravida.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Risus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commodo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viverra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maecenas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accumsan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lacus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vel </a:t>
            </a:r>
            <a:r>
              <a:rPr lang="en-US" altLang="zh-CN" sz="2000" dirty="0" err="1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facilisis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736BD1-1DB1-DC54-1966-C36177C89E0A}"/>
              </a:ext>
            </a:extLst>
          </p:cNvPr>
          <p:cNvSpPr/>
          <p:nvPr/>
        </p:nvSpPr>
        <p:spPr>
          <a:xfrm rot="2700000">
            <a:off x="4788628" y="-647491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09B95E-2069-0801-592D-609DB67B6903}"/>
              </a:ext>
            </a:extLst>
          </p:cNvPr>
          <p:cNvSpPr/>
          <p:nvPr/>
        </p:nvSpPr>
        <p:spPr>
          <a:xfrm rot="2700000">
            <a:off x="7002532" y="212731"/>
            <a:ext cx="978078" cy="978078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1EE86D-BF83-1EC9-3F82-C7433C7D6DD9}"/>
              </a:ext>
            </a:extLst>
          </p:cNvPr>
          <p:cNvSpPr/>
          <p:nvPr/>
        </p:nvSpPr>
        <p:spPr>
          <a:xfrm rot="2700000">
            <a:off x="5788647" y="-776106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5069ADB-E860-2588-6F06-7D1F26CAB19E}"/>
              </a:ext>
            </a:extLst>
          </p:cNvPr>
          <p:cNvSpPr/>
          <p:nvPr/>
        </p:nvSpPr>
        <p:spPr>
          <a:xfrm rot="2700000">
            <a:off x="4010648" y="-974489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21DD86-1EC6-7120-7350-AA89A275A5E3}"/>
              </a:ext>
            </a:extLst>
          </p:cNvPr>
          <p:cNvSpPr/>
          <p:nvPr/>
        </p:nvSpPr>
        <p:spPr>
          <a:xfrm rot="2700000">
            <a:off x="3983635" y="640038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238C1C0-AEC0-FD7C-64C3-8B1F431687B5}"/>
              </a:ext>
            </a:extLst>
          </p:cNvPr>
          <p:cNvSpPr/>
          <p:nvPr/>
        </p:nvSpPr>
        <p:spPr>
          <a:xfrm rot="2700000">
            <a:off x="5390169" y="978824"/>
            <a:ext cx="395496" cy="395496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0595B83-D382-B4C6-812F-96086C7C8536}"/>
              </a:ext>
            </a:extLst>
          </p:cNvPr>
          <p:cNvSpPr/>
          <p:nvPr/>
        </p:nvSpPr>
        <p:spPr>
          <a:xfrm rot="2700000">
            <a:off x="6639143" y="437317"/>
            <a:ext cx="689530" cy="689530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PA-矩形 13">
            <a:extLst>
              <a:ext uri="{FF2B5EF4-FFF2-40B4-BE49-F238E27FC236}">
                <a16:creationId xmlns:a16="http://schemas.microsoft.com/office/drawing/2014/main" id="{36EC755C-F423-74A8-1EAA-110F32D916B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5495524" y="3133911"/>
            <a:ext cx="1072916" cy="261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907832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2" grpId="0"/>
      <p:bldP spid="6" grpId="0"/>
      <p:bldP spid="14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9FECA11-D1EF-AB0A-D532-4BF4C33B0079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6096002 w 12192001"/>
              <a:gd name="connsiteY2" fmla="*/ 297431 h 5357803"/>
              <a:gd name="connsiteX3" fmla="*/ 12014719 w 12192001"/>
              <a:gd name="connsiteY3" fmla="*/ 23285 h 5357803"/>
              <a:gd name="connsiteX4" fmla="*/ 12192001 w 12192001"/>
              <a:gd name="connsiteY4" fmla="*/ 0 h 5357803"/>
              <a:gd name="connsiteX5" fmla="*/ 12192001 w 12192001"/>
              <a:gd name="connsiteY5" fmla="*/ 5357803 h 5357803"/>
              <a:gd name="connsiteX6" fmla="*/ 0 w 12192001"/>
              <a:gd name="connsiteY6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1584117" y="190713"/>
                  <a:pt x="3713170" y="297431"/>
                  <a:pt x="6096002" y="297431"/>
                </a:cubicBezTo>
                <a:cubicBezTo>
                  <a:pt x="8478835" y="297431"/>
                  <a:pt x="10607887" y="190713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1" name="任意多边形: 形状 80">
            <a:extLst>
              <a:ext uri="{FF2B5EF4-FFF2-40B4-BE49-F238E27FC236}">
                <a16:creationId xmlns:a16="http://schemas.microsoft.com/office/drawing/2014/main" id="{A4B13846-C752-782E-9A19-CE668F9D54C9}"/>
              </a:ext>
            </a:extLst>
          </p:cNvPr>
          <p:cNvSpPr/>
          <p:nvPr/>
        </p:nvSpPr>
        <p:spPr>
          <a:xfrm>
            <a:off x="0" y="5526037"/>
            <a:ext cx="12192000" cy="1331962"/>
          </a:xfrm>
          <a:custGeom>
            <a:avLst/>
            <a:gdLst>
              <a:gd name="connsiteX0" fmla="*/ 6096000 w 12192000"/>
              <a:gd name="connsiteY0" fmla="*/ 0 h 1331962"/>
              <a:gd name="connsiteX1" fmla="*/ 12074510 w 12192000"/>
              <a:gd name="connsiteY1" fmla="*/ 87637 h 1331962"/>
              <a:gd name="connsiteX2" fmla="*/ 12192000 w 12192000"/>
              <a:gd name="connsiteY2" fmla="*/ 91769 h 1331962"/>
              <a:gd name="connsiteX3" fmla="*/ 12192000 w 12192000"/>
              <a:gd name="connsiteY3" fmla="*/ 1331962 h 1331962"/>
              <a:gd name="connsiteX4" fmla="*/ 0 w 12192000"/>
              <a:gd name="connsiteY4" fmla="*/ 1331962 h 1331962"/>
              <a:gd name="connsiteX5" fmla="*/ 0 w 12192000"/>
              <a:gd name="connsiteY5" fmla="*/ 91769 h 1331962"/>
              <a:gd name="connsiteX6" fmla="*/ 117491 w 12192000"/>
              <a:gd name="connsiteY6" fmla="*/ 87637 h 1331962"/>
              <a:gd name="connsiteX7" fmla="*/ 6096000 w 12192000"/>
              <a:gd name="connsiteY7" fmla="*/ 0 h 1331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331962">
                <a:moveTo>
                  <a:pt x="6096000" y="0"/>
                </a:moveTo>
                <a:cubicBezTo>
                  <a:pt x="8260702" y="0"/>
                  <a:pt x="10297320" y="31747"/>
                  <a:pt x="12074510" y="87637"/>
                </a:cubicBezTo>
                <a:lnTo>
                  <a:pt x="12192000" y="91769"/>
                </a:lnTo>
                <a:lnTo>
                  <a:pt x="12192000" y="1331962"/>
                </a:lnTo>
                <a:lnTo>
                  <a:pt x="0" y="1331962"/>
                </a:lnTo>
                <a:lnTo>
                  <a:pt x="0" y="91769"/>
                </a:lnTo>
                <a:lnTo>
                  <a:pt x="117491" y="87637"/>
                </a:lnTo>
                <a:cubicBezTo>
                  <a:pt x="1894681" y="31747"/>
                  <a:pt x="3931299" y="0"/>
                  <a:pt x="6096000" y="0"/>
                </a:cubicBezTo>
                <a:close/>
              </a:path>
            </a:pathLst>
          </a:custGeom>
          <a:gradFill>
            <a:gsLst>
              <a:gs pos="100000">
                <a:srgbClr val="E8E8E8"/>
              </a:gs>
              <a:gs pos="0">
                <a:srgbClr val="FBFBFB"/>
              </a:gs>
              <a:gs pos="60000">
                <a:srgbClr val="E6E6E6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2" name="任意多边形: 形状 81">
            <a:extLst>
              <a:ext uri="{FF2B5EF4-FFF2-40B4-BE49-F238E27FC236}">
                <a16:creationId xmlns:a16="http://schemas.microsoft.com/office/drawing/2014/main" id="{77CB87BF-DECB-5F9C-209B-2B814AC23DF3}"/>
              </a:ext>
            </a:extLst>
          </p:cNvPr>
          <p:cNvSpPr/>
          <p:nvPr/>
        </p:nvSpPr>
        <p:spPr>
          <a:xfrm>
            <a:off x="-408618" y="5582897"/>
            <a:ext cx="12928864" cy="1448442"/>
          </a:xfrm>
          <a:custGeom>
            <a:avLst/>
            <a:gdLst>
              <a:gd name="connsiteX0" fmla="*/ 6504618 w 12928864"/>
              <a:gd name="connsiteY0" fmla="*/ 0 h 1448442"/>
              <a:gd name="connsiteX1" fmla="*/ 12483128 w 12928864"/>
              <a:gd name="connsiteY1" fmla="*/ 87637 h 1448442"/>
              <a:gd name="connsiteX2" fmla="*/ 12928864 w 12928864"/>
              <a:gd name="connsiteY2" fmla="*/ 103313 h 1448442"/>
              <a:gd name="connsiteX3" fmla="*/ 12928864 w 12928864"/>
              <a:gd name="connsiteY3" fmla="*/ 1348888 h 1448442"/>
              <a:gd name="connsiteX4" fmla="*/ 12483128 w 12928864"/>
              <a:gd name="connsiteY4" fmla="*/ 1364564 h 1448442"/>
              <a:gd name="connsiteX5" fmla="*/ 9032374 w 12928864"/>
              <a:gd name="connsiteY5" fmla="*/ 1437448 h 1448442"/>
              <a:gd name="connsiteX6" fmla="*/ 7788062 w 12928864"/>
              <a:gd name="connsiteY6" fmla="*/ 1448442 h 1448442"/>
              <a:gd name="connsiteX7" fmla="*/ 5221175 w 12928864"/>
              <a:gd name="connsiteY7" fmla="*/ 1448442 h 1448442"/>
              <a:gd name="connsiteX8" fmla="*/ 3976863 w 12928864"/>
              <a:gd name="connsiteY8" fmla="*/ 1437448 h 1448442"/>
              <a:gd name="connsiteX9" fmla="*/ 526109 w 12928864"/>
              <a:gd name="connsiteY9" fmla="*/ 1364564 h 1448442"/>
              <a:gd name="connsiteX10" fmla="*/ 0 w 12928864"/>
              <a:gd name="connsiteY10" fmla="*/ 1346061 h 1448442"/>
              <a:gd name="connsiteX11" fmla="*/ 0 w 12928864"/>
              <a:gd name="connsiteY11" fmla="*/ 106140 h 1448442"/>
              <a:gd name="connsiteX12" fmla="*/ 526109 w 12928864"/>
              <a:gd name="connsiteY12" fmla="*/ 87637 h 1448442"/>
              <a:gd name="connsiteX13" fmla="*/ 6504618 w 12928864"/>
              <a:gd name="connsiteY13" fmla="*/ 0 h 1448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928864" h="1448442">
                <a:moveTo>
                  <a:pt x="6504618" y="0"/>
                </a:moveTo>
                <a:cubicBezTo>
                  <a:pt x="8669320" y="0"/>
                  <a:pt x="10705938" y="31747"/>
                  <a:pt x="12483128" y="87637"/>
                </a:cubicBezTo>
                <a:lnTo>
                  <a:pt x="12928864" y="103313"/>
                </a:lnTo>
                <a:lnTo>
                  <a:pt x="12928864" y="1348888"/>
                </a:lnTo>
                <a:lnTo>
                  <a:pt x="12483128" y="1364564"/>
                </a:lnTo>
                <a:cubicBezTo>
                  <a:pt x="11416814" y="1398098"/>
                  <a:pt x="10257106" y="1422940"/>
                  <a:pt x="9032374" y="1437448"/>
                </a:cubicBezTo>
                <a:lnTo>
                  <a:pt x="7788062" y="1448442"/>
                </a:lnTo>
                <a:lnTo>
                  <a:pt x="5221175" y="1448442"/>
                </a:lnTo>
                <a:lnTo>
                  <a:pt x="3976863" y="1437448"/>
                </a:lnTo>
                <a:cubicBezTo>
                  <a:pt x="2752131" y="1422940"/>
                  <a:pt x="1592423" y="1398098"/>
                  <a:pt x="526109" y="1364564"/>
                </a:cubicBezTo>
                <a:lnTo>
                  <a:pt x="0" y="1346061"/>
                </a:lnTo>
                <a:lnTo>
                  <a:pt x="0" y="106140"/>
                </a:lnTo>
                <a:lnTo>
                  <a:pt x="526109" y="87637"/>
                </a:lnTo>
                <a:cubicBezTo>
                  <a:pt x="2303299" y="31747"/>
                  <a:pt x="4339917" y="0"/>
                  <a:pt x="6504618" y="0"/>
                </a:cubicBezTo>
                <a:close/>
              </a:path>
            </a:pathLst>
          </a:custGeom>
          <a:noFill/>
          <a:ln w="50800" cmpd="dbl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860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PA-图片 27">
            <a:extLst>
              <a:ext uri="{FF2B5EF4-FFF2-40B4-BE49-F238E27FC236}">
                <a16:creationId xmlns:a16="http://schemas.microsoft.com/office/drawing/2014/main" id="{4315A06F-4758-2616-8026-78DAEDC455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aturation sat="85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73" y="4747940"/>
            <a:ext cx="1585010" cy="3073593"/>
          </a:xfrm>
          <a:prstGeom prst="rect">
            <a:avLst/>
          </a:prstGeom>
        </p:spPr>
      </p:pic>
      <p:grpSp>
        <p:nvGrpSpPr>
          <p:cNvPr id="14" name="PA-组合 13">
            <a:extLst>
              <a:ext uri="{FF2B5EF4-FFF2-40B4-BE49-F238E27FC236}">
                <a16:creationId xmlns:a16="http://schemas.microsoft.com/office/drawing/2014/main" id="{E7104B33-4A7B-4A0D-850B-5672B08E7E5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348094" y="4787017"/>
            <a:ext cx="744793" cy="744793"/>
            <a:chOff x="1348094" y="4787017"/>
            <a:chExt cx="744793" cy="744793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C703B12-75E3-82D0-6865-BB0AB95C3D18}"/>
                </a:ext>
              </a:extLst>
            </p:cNvPr>
            <p:cNvGrpSpPr/>
            <p:nvPr/>
          </p:nvGrpSpPr>
          <p:grpSpPr>
            <a:xfrm>
              <a:off x="1348094" y="4787017"/>
              <a:ext cx="744793" cy="744793"/>
              <a:chOff x="1968584" y="4648123"/>
              <a:chExt cx="744793" cy="744793"/>
            </a:xfrm>
            <a:solidFill>
              <a:srgbClr val="B69BCD">
                <a:alpha val="40000"/>
              </a:srgbClr>
            </a:solidFill>
          </p:grpSpPr>
          <p:sp>
            <p:nvSpPr>
              <p:cNvPr id="34" name="PA-矩形 33">
                <a:extLst>
                  <a:ext uri="{FF2B5EF4-FFF2-40B4-BE49-F238E27FC236}">
                    <a16:creationId xmlns:a16="http://schemas.microsoft.com/office/drawing/2014/main" id="{AEE4D696-B3F5-BD1F-9DD7-9ED2770CD20B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 rot="18900000" flipH="1">
                <a:off x="1968584" y="4648123"/>
                <a:ext cx="744793" cy="7447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PA-矩形 9">
                <a:extLst>
                  <a:ext uri="{FF2B5EF4-FFF2-40B4-BE49-F238E27FC236}">
                    <a16:creationId xmlns:a16="http://schemas.microsoft.com/office/drawing/2014/main" id="{333FEBF9-5E6A-2A5C-8166-832CF8B6033E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 rot="18900000" flipH="1">
                <a:off x="2059070" y="4737746"/>
                <a:ext cx="565547" cy="5655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33" name="PA-图片 32">
              <a:extLst>
                <a:ext uri="{FF2B5EF4-FFF2-40B4-BE49-F238E27FC236}">
                  <a16:creationId xmlns:a16="http://schemas.microsoft.com/office/drawing/2014/main" id="{FC9B4BF6-55F0-C3A0-4426-39A8D793309D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9095" y="4948018"/>
              <a:ext cx="422789" cy="422789"/>
            </a:xfrm>
            <a:prstGeom prst="rect">
              <a:avLst/>
            </a:prstGeom>
          </p:spPr>
        </p:pic>
      </p:grpSp>
      <p:pic>
        <p:nvPicPr>
          <p:cNvPr id="24" name="PA-图片 23">
            <a:extLst>
              <a:ext uri="{FF2B5EF4-FFF2-40B4-BE49-F238E27FC236}">
                <a16:creationId xmlns:a16="http://schemas.microsoft.com/office/drawing/2014/main" id="{09E6E8BB-719D-41AB-FBCF-A04169E964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aturation sat="85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88" y="4773279"/>
            <a:ext cx="1585010" cy="3073593"/>
          </a:xfrm>
          <a:prstGeom prst="rect">
            <a:avLst/>
          </a:prstGeom>
        </p:spPr>
      </p:pic>
      <p:grpSp>
        <p:nvGrpSpPr>
          <p:cNvPr id="2" name="PA-组合 1">
            <a:extLst>
              <a:ext uri="{FF2B5EF4-FFF2-40B4-BE49-F238E27FC236}">
                <a16:creationId xmlns:a16="http://schemas.microsoft.com/office/drawing/2014/main" id="{A419C9ED-F703-4534-B337-5E021D43DA1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259084" y="4682846"/>
            <a:ext cx="744793" cy="744793"/>
            <a:chOff x="4259084" y="4682846"/>
            <a:chExt cx="744793" cy="744793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86576F0-478E-B4A6-74C9-05F212F7B465}"/>
                </a:ext>
              </a:extLst>
            </p:cNvPr>
            <p:cNvGrpSpPr/>
            <p:nvPr/>
          </p:nvGrpSpPr>
          <p:grpSpPr>
            <a:xfrm>
              <a:off x="4259084" y="4682846"/>
              <a:ext cx="744793" cy="744793"/>
              <a:chOff x="1968584" y="4648123"/>
              <a:chExt cx="744793" cy="744793"/>
            </a:xfrm>
            <a:solidFill>
              <a:srgbClr val="B69BCD">
                <a:alpha val="40000"/>
              </a:srgbClr>
            </a:solidFill>
          </p:grpSpPr>
          <p:sp>
            <p:nvSpPr>
              <p:cNvPr id="40" name="PA-矩形 39">
                <a:extLst>
                  <a:ext uri="{FF2B5EF4-FFF2-40B4-BE49-F238E27FC236}">
                    <a16:creationId xmlns:a16="http://schemas.microsoft.com/office/drawing/2014/main" id="{EBC8610D-C58B-5BE4-F129-32EDDD0F3177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 rot="18900000" flipH="1">
                <a:off x="1968584" y="4648123"/>
                <a:ext cx="744793" cy="7447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PA-矩形 40">
                <a:extLst>
                  <a:ext uri="{FF2B5EF4-FFF2-40B4-BE49-F238E27FC236}">
                    <a16:creationId xmlns:a16="http://schemas.microsoft.com/office/drawing/2014/main" id="{A8C26DC7-5810-C2C4-05CA-FCD8E43EACEC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 rot="18900000" flipH="1">
                <a:off x="2059070" y="4737746"/>
                <a:ext cx="565547" cy="5655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0" name="PA-图片 59">
              <a:extLst>
                <a:ext uri="{FF2B5EF4-FFF2-40B4-BE49-F238E27FC236}">
                  <a16:creationId xmlns:a16="http://schemas.microsoft.com/office/drawing/2014/main" id="{0D1CE8AB-5AE6-17CE-4742-A4BA087682A0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0085" y="4843847"/>
              <a:ext cx="422789" cy="422789"/>
            </a:xfrm>
            <a:prstGeom prst="rect">
              <a:avLst/>
            </a:prstGeom>
          </p:spPr>
        </p:pic>
      </p:grpSp>
      <p:pic>
        <p:nvPicPr>
          <p:cNvPr id="26" name="PA-图片 25">
            <a:extLst>
              <a:ext uri="{FF2B5EF4-FFF2-40B4-BE49-F238E27FC236}">
                <a16:creationId xmlns:a16="http://schemas.microsoft.com/office/drawing/2014/main" id="{950A8272-1B71-8267-C114-A9BCEBE1C13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03" y="4846698"/>
            <a:ext cx="1585010" cy="3073594"/>
          </a:xfrm>
          <a:prstGeom prst="rect">
            <a:avLst/>
          </a:prstGeom>
        </p:spPr>
      </p:pic>
      <p:grpSp>
        <p:nvGrpSpPr>
          <p:cNvPr id="3" name="PA-组合 2">
            <a:extLst>
              <a:ext uri="{FF2B5EF4-FFF2-40B4-BE49-F238E27FC236}">
                <a16:creationId xmlns:a16="http://schemas.microsoft.com/office/drawing/2014/main" id="{79021E07-F602-4BDF-9B32-6180A861A5DF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7246521" y="4474504"/>
            <a:ext cx="744793" cy="744793"/>
            <a:chOff x="7246521" y="4474504"/>
            <a:chExt cx="744793" cy="744793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5A43AF82-B869-66C9-5D07-918D00DE05E9}"/>
                </a:ext>
              </a:extLst>
            </p:cNvPr>
            <p:cNvGrpSpPr/>
            <p:nvPr/>
          </p:nvGrpSpPr>
          <p:grpSpPr>
            <a:xfrm>
              <a:off x="7246521" y="4474504"/>
              <a:ext cx="744793" cy="744793"/>
              <a:chOff x="1968584" y="4648123"/>
              <a:chExt cx="744793" cy="744793"/>
            </a:xfrm>
            <a:solidFill>
              <a:srgbClr val="B69BCD">
                <a:alpha val="40000"/>
              </a:srgbClr>
            </a:solidFill>
          </p:grpSpPr>
          <p:sp>
            <p:nvSpPr>
              <p:cNvPr id="45" name="PA-矩形 44">
                <a:extLst>
                  <a:ext uri="{FF2B5EF4-FFF2-40B4-BE49-F238E27FC236}">
                    <a16:creationId xmlns:a16="http://schemas.microsoft.com/office/drawing/2014/main" id="{35E20CA4-B86C-3AB0-4863-8F3C9B29CE4D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 rot="18900000" flipH="1">
                <a:off x="1968584" y="4648123"/>
                <a:ext cx="744793" cy="7447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PA-矩形 45">
                <a:extLst>
                  <a:ext uri="{FF2B5EF4-FFF2-40B4-BE49-F238E27FC236}">
                    <a16:creationId xmlns:a16="http://schemas.microsoft.com/office/drawing/2014/main" id="{8BE8B910-AAB3-D47A-BF98-4F11CE73ED4A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 rot="18900000" flipH="1">
                <a:off x="2059070" y="4737746"/>
                <a:ext cx="565547" cy="5655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9" name="PA-图片 58">
              <a:extLst>
                <a:ext uri="{FF2B5EF4-FFF2-40B4-BE49-F238E27FC236}">
                  <a16:creationId xmlns:a16="http://schemas.microsoft.com/office/drawing/2014/main" id="{734E1319-97B9-68E7-D9B3-F1671F0963A0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7522" y="4635505"/>
              <a:ext cx="422789" cy="422789"/>
            </a:xfrm>
            <a:prstGeom prst="rect">
              <a:avLst/>
            </a:prstGeom>
          </p:spPr>
        </p:pic>
      </p:grpSp>
      <p:pic>
        <p:nvPicPr>
          <p:cNvPr id="30" name="PA-图片 29">
            <a:extLst>
              <a:ext uri="{FF2B5EF4-FFF2-40B4-BE49-F238E27FC236}">
                <a16:creationId xmlns:a16="http://schemas.microsoft.com/office/drawing/2014/main" id="{6FBBCE2F-88E6-DB86-84C2-1C46DFCA5E6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4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saturation sat="85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018" y="4773279"/>
            <a:ext cx="1585010" cy="3073593"/>
          </a:xfrm>
          <a:prstGeom prst="rect">
            <a:avLst/>
          </a:prstGeom>
        </p:spPr>
      </p:pic>
      <p:grpSp>
        <p:nvGrpSpPr>
          <p:cNvPr id="13" name="PA-组合 12">
            <a:extLst>
              <a:ext uri="{FF2B5EF4-FFF2-40B4-BE49-F238E27FC236}">
                <a16:creationId xmlns:a16="http://schemas.microsoft.com/office/drawing/2014/main" id="{FE6E40BC-6649-473E-8F1A-ECB332B2C1C9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0157539" y="4682849"/>
            <a:ext cx="744793" cy="744793"/>
            <a:chOff x="10157539" y="4682849"/>
            <a:chExt cx="744793" cy="744793"/>
          </a:xfrm>
        </p:grpSpPr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4F33F178-2406-670D-E330-8C4597E10B9D}"/>
                </a:ext>
              </a:extLst>
            </p:cNvPr>
            <p:cNvGrpSpPr/>
            <p:nvPr/>
          </p:nvGrpSpPr>
          <p:grpSpPr>
            <a:xfrm>
              <a:off x="10157539" y="4682849"/>
              <a:ext cx="744793" cy="744793"/>
              <a:chOff x="1968584" y="4648123"/>
              <a:chExt cx="744793" cy="744793"/>
            </a:xfrm>
            <a:solidFill>
              <a:srgbClr val="B69BCD">
                <a:alpha val="40000"/>
              </a:srgbClr>
            </a:solidFill>
          </p:grpSpPr>
          <p:sp>
            <p:nvSpPr>
              <p:cNvPr id="50" name="PA-矩形 49">
                <a:extLst>
                  <a:ext uri="{FF2B5EF4-FFF2-40B4-BE49-F238E27FC236}">
                    <a16:creationId xmlns:a16="http://schemas.microsoft.com/office/drawing/2014/main" id="{C91F5118-AE02-47D1-8732-B4E1FCADB745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 rot="18900000" flipH="1">
                <a:off x="1968584" y="4648123"/>
                <a:ext cx="744793" cy="74479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PA-矩形 50">
                <a:extLst>
                  <a:ext uri="{FF2B5EF4-FFF2-40B4-BE49-F238E27FC236}">
                    <a16:creationId xmlns:a16="http://schemas.microsoft.com/office/drawing/2014/main" id="{4719C0BB-FEE8-F739-1046-ABB15322BC80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 rot="18900000" flipH="1">
                <a:off x="2059070" y="4737746"/>
                <a:ext cx="565547" cy="56554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8" name="PA-图片 57">
              <a:extLst>
                <a:ext uri="{FF2B5EF4-FFF2-40B4-BE49-F238E27FC236}">
                  <a16:creationId xmlns:a16="http://schemas.microsoft.com/office/drawing/2014/main" id="{159AA87A-D34B-2E23-8986-D5BC9B3BEF3F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8540" y="4843850"/>
              <a:ext cx="422789" cy="422789"/>
            </a:xfrm>
            <a:prstGeom prst="rect">
              <a:avLst/>
            </a:prstGeom>
          </p:spPr>
        </p:pic>
      </p:grpSp>
      <p:sp>
        <p:nvSpPr>
          <p:cNvPr id="66" name="PA-文本框 65">
            <a:extLst>
              <a:ext uri="{FF2B5EF4-FFF2-40B4-BE49-F238E27FC236}">
                <a16:creationId xmlns:a16="http://schemas.microsoft.com/office/drawing/2014/main" id="{988C4CAC-8B43-6197-E0C9-57489EE9EC2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-4432522" y="218373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67" name="PA-文本框 66">
            <a:extLst>
              <a:ext uri="{FF2B5EF4-FFF2-40B4-BE49-F238E27FC236}">
                <a16:creationId xmlns:a16="http://schemas.microsoft.com/office/drawing/2014/main" id="{8CD1941F-3F7C-40B9-67CB-DFF3194F07A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04157" y="2719111"/>
            <a:ext cx="2225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0" name="PA-文本框 69">
            <a:extLst>
              <a:ext uri="{FF2B5EF4-FFF2-40B4-BE49-F238E27FC236}">
                <a16:creationId xmlns:a16="http://schemas.microsoft.com/office/drawing/2014/main" id="{8B765814-968C-3D07-7720-B73A7730E6E0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-1509095" y="214176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1" name="PA-文本框 70">
            <a:extLst>
              <a:ext uri="{FF2B5EF4-FFF2-40B4-BE49-F238E27FC236}">
                <a16:creationId xmlns:a16="http://schemas.microsoft.com/office/drawing/2014/main" id="{104BAEE3-BF8D-D3A9-0223-A1B13AC74A6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3527584" y="2677136"/>
            <a:ext cx="2225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2" name="PA-文本框 71">
            <a:extLst>
              <a:ext uri="{FF2B5EF4-FFF2-40B4-BE49-F238E27FC236}">
                <a16:creationId xmlns:a16="http://schemas.microsoft.com/office/drawing/2014/main" id="{45BB545D-652B-C75C-1E9A-C590256E402B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484737" y="195622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3" name="PA-文本框 72">
            <a:extLst>
              <a:ext uri="{FF2B5EF4-FFF2-40B4-BE49-F238E27FC236}">
                <a16:creationId xmlns:a16="http://schemas.microsoft.com/office/drawing/2014/main" id="{896D0F2D-E694-88C5-2BC8-4F7B6104FEC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521416" y="2491596"/>
            <a:ext cx="2225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4" name="PA-文本框 73">
            <a:extLst>
              <a:ext uri="{FF2B5EF4-FFF2-40B4-BE49-F238E27FC236}">
                <a16:creationId xmlns:a16="http://schemas.microsoft.com/office/drawing/2014/main" id="{B7C61522-CC46-4D8D-21B9-B4831653DDF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389601" y="213832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5" name="PA-文本框 74">
            <a:extLst>
              <a:ext uri="{FF2B5EF4-FFF2-40B4-BE49-F238E27FC236}">
                <a16:creationId xmlns:a16="http://schemas.microsoft.com/office/drawing/2014/main" id="{E810016D-1FAD-5E23-63A0-373C5B2C042C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426280" y="2673701"/>
            <a:ext cx="2225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dolore magna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3A728F-9EDE-D76D-9341-8610CDF516A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083185" y="6049196"/>
            <a:ext cx="645406" cy="3953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A91766C-0039-F0E6-18B7-73A8192A839F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630127" y="5758328"/>
            <a:ext cx="608644" cy="372804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6441CA52-16BE-BFB4-8643-0CB1EFEE7932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2611746" y="6326093"/>
            <a:ext cx="645406" cy="39532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966670F-F72B-F584-0734-5D44655D10D3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16391" y="5929816"/>
            <a:ext cx="645406" cy="39532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B0D0E004-5887-A0BE-3559-869F0422535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544952" y="6206713"/>
            <a:ext cx="645406" cy="395322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A0A13AF9-1BB5-0E7B-82C9-6C6521DC633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51392" y="5758328"/>
            <a:ext cx="608642" cy="372804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13C1315-E07B-71AE-5401-FBBBBBC6776A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004447" y="6049197"/>
            <a:ext cx="645408" cy="395322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1A253A59-ADF9-72B4-4970-6F18CCFEB4D5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33010" y="6326093"/>
            <a:ext cx="645406" cy="3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22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6" grpId="0"/>
      <p:bldP spid="67" grpId="1"/>
      <p:bldP spid="70" grpId="0"/>
      <p:bldP spid="71" grpId="0"/>
      <p:bldP spid="72" grpId="0"/>
      <p:bldP spid="73" grpId="0"/>
      <p:bldP spid="74" grpId="0"/>
      <p:bldP spid="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A9FECA11-D1EF-AB0A-D532-4BF4C33B0079}"/>
              </a:ext>
            </a:extLst>
          </p:cNvPr>
          <p:cNvSpPr/>
          <p:nvPr/>
        </p:nvSpPr>
        <p:spPr>
          <a:xfrm>
            <a:off x="-1" y="1500197"/>
            <a:ext cx="12192001" cy="5357803"/>
          </a:xfrm>
          <a:custGeom>
            <a:avLst/>
            <a:gdLst>
              <a:gd name="connsiteX0" fmla="*/ 0 w 12192001"/>
              <a:gd name="connsiteY0" fmla="*/ 0 h 5357803"/>
              <a:gd name="connsiteX1" fmla="*/ 177285 w 12192001"/>
              <a:gd name="connsiteY1" fmla="*/ 23285 h 5357803"/>
              <a:gd name="connsiteX2" fmla="*/ 6096002 w 12192001"/>
              <a:gd name="connsiteY2" fmla="*/ 297431 h 5357803"/>
              <a:gd name="connsiteX3" fmla="*/ 12014719 w 12192001"/>
              <a:gd name="connsiteY3" fmla="*/ 23285 h 5357803"/>
              <a:gd name="connsiteX4" fmla="*/ 12192001 w 12192001"/>
              <a:gd name="connsiteY4" fmla="*/ 0 h 5357803"/>
              <a:gd name="connsiteX5" fmla="*/ 12192001 w 12192001"/>
              <a:gd name="connsiteY5" fmla="*/ 5357803 h 5357803"/>
              <a:gd name="connsiteX6" fmla="*/ 0 w 12192001"/>
              <a:gd name="connsiteY6" fmla="*/ 5357803 h 535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5357803">
                <a:moveTo>
                  <a:pt x="0" y="0"/>
                </a:moveTo>
                <a:lnTo>
                  <a:pt x="177285" y="23285"/>
                </a:lnTo>
                <a:cubicBezTo>
                  <a:pt x="1584117" y="190713"/>
                  <a:pt x="3713170" y="297431"/>
                  <a:pt x="6096002" y="297431"/>
                </a:cubicBezTo>
                <a:cubicBezTo>
                  <a:pt x="8478835" y="297431"/>
                  <a:pt x="10607887" y="190713"/>
                  <a:pt x="12014719" y="23285"/>
                </a:cubicBezTo>
                <a:lnTo>
                  <a:pt x="12192001" y="0"/>
                </a:lnTo>
                <a:lnTo>
                  <a:pt x="12192001" y="5357803"/>
                </a:lnTo>
                <a:lnTo>
                  <a:pt x="0" y="53578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" name="PA-文本框 5">
            <a:extLst>
              <a:ext uri="{FF2B5EF4-FFF2-40B4-BE49-F238E27FC236}">
                <a16:creationId xmlns:a16="http://schemas.microsoft.com/office/drawing/2014/main" id="{E498C520-E2BD-1B38-6F07-89DD8F4B3B1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0" y="228602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75DDD5-8E4D-CB7F-0BB8-4C3F5AB2D2AC}"/>
              </a:ext>
            </a:extLst>
          </p:cNvPr>
          <p:cNvSpPr/>
          <p:nvPr/>
        </p:nvSpPr>
        <p:spPr>
          <a:xfrm rot="2700000">
            <a:off x="11033563" y="-200683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0E8C746-B9E7-5715-6D81-0683C89F7A72}"/>
              </a:ext>
            </a:extLst>
          </p:cNvPr>
          <p:cNvSpPr/>
          <p:nvPr/>
        </p:nvSpPr>
        <p:spPr>
          <a:xfrm rot="2700000">
            <a:off x="10105955" y="-1183059"/>
            <a:ext cx="1728136" cy="1728136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870989-51FB-0032-CF86-18B9186FCFD6}"/>
              </a:ext>
            </a:extLst>
          </p:cNvPr>
          <p:cNvSpPr/>
          <p:nvPr/>
        </p:nvSpPr>
        <p:spPr>
          <a:xfrm rot="18900000" flipH="1">
            <a:off x="-189523" y="-358904"/>
            <a:ext cx="1057881" cy="1057881"/>
          </a:xfrm>
          <a:prstGeom prst="rect">
            <a:avLst/>
          </a:prstGeom>
          <a:noFill/>
          <a:ln w="381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B7E2EC6-50AE-02C9-E609-13C9EF5ADD24}"/>
              </a:ext>
            </a:extLst>
          </p:cNvPr>
          <p:cNvSpPr/>
          <p:nvPr/>
        </p:nvSpPr>
        <p:spPr>
          <a:xfrm rot="18900000" flipH="1">
            <a:off x="1343444" y="928625"/>
            <a:ext cx="329907" cy="329907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27EFD14-F8CE-0E1F-E053-CF3D74CBA589}"/>
              </a:ext>
            </a:extLst>
          </p:cNvPr>
          <p:cNvSpPr/>
          <p:nvPr/>
        </p:nvSpPr>
        <p:spPr>
          <a:xfrm rot="2700000">
            <a:off x="516645" y="-624227"/>
            <a:ext cx="1141615" cy="1141615"/>
          </a:xfrm>
          <a:prstGeom prst="rect">
            <a:avLst/>
          </a:pr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PA-文本框 68">
            <a:extLst>
              <a:ext uri="{FF2B5EF4-FFF2-40B4-BE49-F238E27FC236}">
                <a16:creationId xmlns:a16="http://schemas.microsoft.com/office/drawing/2014/main" id="{EDE815DF-F8ED-D3A9-4770-6CC98523FF8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29153" y="2335705"/>
            <a:ext cx="2706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778B0F5-6D09-494C-91B5-BF6CC3BACFE9}"/>
              </a:ext>
            </a:extLst>
          </p:cNvPr>
          <p:cNvGrpSpPr/>
          <p:nvPr/>
        </p:nvGrpSpPr>
        <p:grpSpPr>
          <a:xfrm>
            <a:off x="4173910" y="2301355"/>
            <a:ext cx="3895382" cy="4158112"/>
            <a:chOff x="4173910" y="2301355"/>
            <a:chExt cx="3895382" cy="415811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12CA4D1-F7BF-13EC-F646-994F01042462}"/>
                </a:ext>
              </a:extLst>
            </p:cNvPr>
            <p:cNvSpPr/>
            <p:nvPr/>
          </p:nvSpPr>
          <p:spPr>
            <a:xfrm rot="2700000">
              <a:off x="4292202" y="3162368"/>
              <a:ext cx="2515912" cy="2515912"/>
            </a:xfrm>
            <a:prstGeom prst="rect">
              <a:avLst/>
            </a:prstGeom>
            <a:gradFill>
              <a:gsLst>
                <a:gs pos="0">
                  <a:srgbClr val="94C7D9">
                    <a:alpha val="50000"/>
                  </a:srgbClr>
                </a:gs>
                <a:gs pos="100000">
                  <a:srgbClr val="44A1C2">
                    <a:alpha val="5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09916B4-4EF9-8AE2-09C2-C54415385C61}"/>
                </a:ext>
              </a:extLst>
            </p:cNvPr>
            <p:cNvSpPr/>
            <p:nvPr/>
          </p:nvSpPr>
          <p:spPr>
            <a:xfrm rot="2700000">
              <a:off x="5404213" y="3147418"/>
              <a:ext cx="2515912" cy="2515912"/>
            </a:xfrm>
            <a:prstGeom prst="rect">
              <a:avLst/>
            </a:prstGeom>
            <a:gradFill>
              <a:gsLst>
                <a:gs pos="0">
                  <a:srgbClr val="94C7D9">
                    <a:alpha val="50000"/>
                  </a:srgbClr>
                </a:gs>
                <a:gs pos="100000">
                  <a:srgbClr val="44A1C2">
                    <a:alpha val="5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EC1CEE43-3563-757E-F006-52F340DDB8D2}"/>
                </a:ext>
              </a:extLst>
            </p:cNvPr>
            <p:cNvSpPr/>
            <p:nvPr/>
          </p:nvSpPr>
          <p:spPr>
            <a:xfrm rot="18900000" flipH="1">
              <a:off x="4327167" y="2940209"/>
              <a:ext cx="745048" cy="745048"/>
            </a:xfrm>
            <a:prstGeom prst="rect">
              <a:avLst/>
            </a:prstGeom>
            <a:noFill/>
            <a:ln w="38100">
              <a:solidFill>
                <a:srgbClr val="4596BA">
                  <a:alpha val="6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4D1447B-4F6B-9B0A-FA9C-BBE686BBE27B}"/>
                </a:ext>
              </a:extLst>
            </p:cNvPr>
            <p:cNvSpPr/>
            <p:nvPr/>
          </p:nvSpPr>
          <p:spPr>
            <a:xfrm rot="18900000" flipH="1">
              <a:off x="7306378" y="4863981"/>
              <a:ext cx="762914" cy="762914"/>
            </a:xfrm>
            <a:prstGeom prst="rect">
              <a:avLst/>
            </a:prstGeom>
            <a:noFill/>
            <a:ln w="38100">
              <a:solidFill>
                <a:srgbClr val="4596BA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6C456CB-FE57-8E93-22C0-2CD18D1DACD2}"/>
                </a:ext>
              </a:extLst>
            </p:cNvPr>
            <p:cNvSpPr/>
            <p:nvPr/>
          </p:nvSpPr>
          <p:spPr>
            <a:xfrm rot="2700000">
              <a:off x="6085770" y="2353245"/>
              <a:ext cx="379138" cy="379138"/>
            </a:xfrm>
            <a:prstGeom prst="rect">
              <a:avLst/>
            </a:prstGeom>
            <a:gradFill>
              <a:gsLst>
                <a:gs pos="0">
                  <a:srgbClr val="EACE89"/>
                </a:gs>
                <a:gs pos="100000">
                  <a:srgbClr val="EFD9A3">
                    <a:alpha val="6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05B4996-4759-38B7-6278-23E9E27E0F3D}"/>
                </a:ext>
              </a:extLst>
            </p:cNvPr>
            <p:cNvSpPr/>
            <p:nvPr/>
          </p:nvSpPr>
          <p:spPr>
            <a:xfrm rot="2700000">
              <a:off x="5817677" y="5971315"/>
              <a:ext cx="379138" cy="379138"/>
            </a:xfrm>
            <a:prstGeom prst="rect">
              <a:avLst/>
            </a:prstGeom>
            <a:noFill/>
            <a:ln w="38100">
              <a:solidFill>
                <a:srgbClr val="E9CC83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DB7A3FDD-CA03-FC53-2B74-F666C7945B16}"/>
                </a:ext>
              </a:extLst>
            </p:cNvPr>
            <p:cNvSpPr/>
            <p:nvPr/>
          </p:nvSpPr>
          <p:spPr>
            <a:xfrm rot="2700000">
              <a:off x="5623631" y="2301355"/>
              <a:ext cx="237820" cy="237820"/>
            </a:xfrm>
            <a:prstGeom prst="rect">
              <a:avLst/>
            </a:prstGeom>
            <a:noFill/>
            <a:ln w="38100">
              <a:solidFill>
                <a:srgbClr val="E9CC83">
                  <a:alpha val="3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C62769F4-83F5-4D2B-DB78-77A5B041F500}"/>
                </a:ext>
              </a:extLst>
            </p:cNvPr>
            <p:cNvSpPr/>
            <p:nvPr/>
          </p:nvSpPr>
          <p:spPr>
            <a:xfrm rot="18900000" flipH="1">
              <a:off x="5376161" y="3680820"/>
              <a:ext cx="1464060" cy="1464060"/>
            </a:xfrm>
            <a:prstGeom prst="rect">
              <a:avLst/>
            </a:prstGeom>
            <a:noFill/>
            <a:ln w="38100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C7597CA0-F75E-2129-210D-E2E527D13E04}"/>
                </a:ext>
              </a:extLst>
            </p:cNvPr>
            <p:cNvSpPr/>
            <p:nvPr/>
          </p:nvSpPr>
          <p:spPr>
            <a:xfrm rot="2700000">
              <a:off x="6324392" y="6222613"/>
              <a:ext cx="236854" cy="236854"/>
            </a:xfrm>
            <a:prstGeom prst="rect">
              <a:avLst/>
            </a:prstGeom>
            <a:gradFill>
              <a:gsLst>
                <a:gs pos="0">
                  <a:srgbClr val="EACE89">
                    <a:alpha val="50000"/>
                  </a:srgbClr>
                </a:gs>
                <a:gs pos="100000">
                  <a:srgbClr val="EFD9A3">
                    <a:alpha val="20000"/>
                  </a:srgbClr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DB2AD59-380B-4742-9537-EE376D82DEDB}"/>
                </a:ext>
              </a:extLst>
            </p:cNvPr>
            <p:cNvGrpSpPr/>
            <p:nvPr/>
          </p:nvGrpSpPr>
          <p:grpSpPr>
            <a:xfrm>
              <a:off x="6466956" y="3133987"/>
              <a:ext cx="840829" cy="461578"/>
              <a:chOff x="6789506" y="-890769"/>
              <a:chExt cx="840829" cy="461578"/>
            </a:xfrm>
          </p:grpSpPr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23D5C3B1-A0F1-4262-BAE1-7391E63B6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960" y="-860664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CB2837D1-6465-49CD-8026-CA4CCCB09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1625" y="-709951"/>
                <a:ext cx="129454" cy="12945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8A4DEA70-A331-4F4A-B62A-87DA727FE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177" y="-711856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9D65BF09-5D07-49B5-AD69-7181E6A1B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9506" y="-890769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E37FDD3E-942A-4FCA-86C1-E6E6ACCC5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729" y="-689861"/>
                <a:ext cx="173606" cy="173606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6F52ECE-01DE-43C1-B4DE-BB64DC3D12EE}"/>
                </a:ext>
              </a:extLst>
            </p:cNvPr>
            <p:cNvGrpSpPr/>
            <p:nvPr/>
          </p:nvGrpSpPr>
          <p:grpSpPr>
            <a:xfrm>
              <a:off x="7160229" y="4032446"/>
              <a:ext cx="840829" cy="461578"/>
              <a:chOff x="6789506" y="-890769"/>
              <a:chExt cx="840829" cy="461578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53EB7587-81DC-4754-8ED5-EAD9578A0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960" y="-860664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DE0F6D5E-6C49-467C-85F5-99A7FE83FE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1625" y="-709951"/>
                <a:ext cx="129454" cy="12945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94A73E85-CAE8-48DF-B70D-5CAAC4FB7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177" y="-711856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05037354-EE4A-4354-B2F0-C413D645D5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9506" y="-890769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FDC64EAD-53C4-4E3D-99A5-61268DC864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729" y="-689861"/>
                <a:ext cx="173606" cy="173606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E661375C-D019-4DD2-91D4-03C017BA6BD4}"/>
                </a:ext>
              </a:extLst>
            </p:cNvPr>
            <p:cNvGrpSpPr/>
            <p:nvPr/>
          </p:nvGrpSpPr>
          <p:grpSpPr>
            <a:xfrm>
              <a:off x="4173910" y="4400078"/>
              <a:ext cx="840829" cy="461578"/>
              <a:chOff x="6789506" y="-890769"/>
              <a:chExt cx="840829" cy="461578"/>
            </a:xfrm>
          </p:grpSpPr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41E3829E-BE58-452C-993F-912EFA95B1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960" y="-860664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9648AD9-D3CB-4C48-8CCE-65B1319B51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1625" y="-709951"/>
                <a:ext cx="129454" cy="12945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44539764-D3DC-456D-B604-44702DAA48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177" y="-711856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00C5620-B329-4FFE-B150-839BE84732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9506" y="-890769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3D2E7FFF-7CF0-4C50-B856-BF647BC63A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729" y="-689861"/>
                <a:ext cx="173606" cy="173606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F82B8E5-B5B0-4786-B345-CCAD64FE3400}"/>
                </a:ext>
              </a:extLst>
            </p:cNvPr>
            <p:cNvGrpSpPr/>
            <p:nvPr/>
          </p:nvGrpSpPr>
          <p:grpSpPr>
            <a:xfrm>
              <a:off x="4932399" y="5370296"/>
              <a:ext cx="840829" cy="461578"/>
              <a:chOff x="6789506" y="-890769"/>
              <a:chExt cx="840829" cy="461578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B9928333-E26A-4ABA-A6BC-03D5C97FA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960" y="-860664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230EBA04-DCAE-4FE6-A7F2-5C151B061C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1625" y="-709951"/>
                <a:ext cx="129454" cy="12945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C1FF7903-EAC7-4B59-871B-4E4616222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9177" y="-711856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AB715762-5E68-4E83-9397-0CCD673B7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9506" y="-890769"/>
                <a:ext cx="282665" cy="282665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5F4366F8-B8D4-4219-8A9F-00CF674626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56729" y="-689861"/>
                <a:ext cx="173606" cy="173606"/>
              </a:xfrm>
              <a:prstGeom prst="line">
                <a:avLst/>
              </a:prstGeom>
              <a:ln w="19050">
                <a:gradFill flip="none" rotWithShape="1">
                  <a:gsLst>
                    <a:gs pos="0">
                      <a:schemeClr val="bg1"/>
                    </a:gs>
                    <a:gs pos="71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7" name="PA-文本框 76">
            <a:extLst>
              <a:ext uri="{FF2B5EF4-FFF2-40B4-BE49-F238E27FC236}">
                <a16:creationId xmlns:a16="http://schemas.microsoft.com/office/drawing/2014/main" id="{872EB24A-4C25-77D1-3F0A-2E3FEF326D6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5376" y="2773663"/>
            <a:ext cx="2750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co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nsec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dolwaore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Lorem ipsum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dolowewrer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consaw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labore et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hsdukfsmagna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alihugyuyk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kjh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sauhzxc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hxzk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hdukchxkx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icxo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zxicjl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lzxj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qua.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/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0" name="PA-文本框 79">
            <a:extLst>
              <a:ext uri="{FF2B5EF4-FFF2-40B4-BE49-F238E27FC236}">
                <a16:creationId xmlns:a16="http://schemas.microsoft.com/office/drawing/2014/main" id="{D2893218-612C-E545-5F89-6B92E020451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510150" y="3881715"/>
            <a:ext cx="12367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文字</a:t>
            </a:r>
            <a:endParaRPr lang="en-US" altLang="zh-CN" sz="3200" spc="4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zh-CN" altLang="en-US" sz="3200" spc="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内容</a:t>
            </a:r>
          </a:p>
        </p:txBody>
      </p:sp>
      <p:sp>
        <p:nvSpPr>
          <p:cNvPr id="82" name="PA-文本框 81">
            <a:extLst>
              <a:ext uri="{FF2B5EF4-FFF2-40B4-BE49-F238E27FC236}">
                <a16:creationId xmlns:a16="http://schemas.microsoft.com/office/drawing/2014/main" id="{48694D78-40C2-7F70-94CE-C5A1480B8F2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584958" y="2335705"/>
            <a:ext cx="2706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A394D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输入你的标题</a:t>
            </a:r>
          </a:p>
        </p:txBody>
      </p:sp>
      <p:sp>
        <p:nvSpPr>
          <p:cNvPr id="83" name="PA-文本框 82">
            <a:extLst>
              <a:ext uri="{FF2B5EF4-FFF2-40B4-BE49-F238E27FC236}">
                <a16:creationId xmlns:a16="http://schemas.microsoft.com/office/drawing/2014/main" id="{BA962CB5-1686-A9BB-A390-BD691FBC0D6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591181" y="2773663"/>
            <a:ext cx="27500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Lorem ipsum dolor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co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nsec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labore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dolwaore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magna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aliqua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. Lorem ipsum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dolowewrer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sit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amet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consaw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qsectetur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adipi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scing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elit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sed do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eiusmod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tempor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incididunt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ut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labore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et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hsdukfsmagna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alihugyuyk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hasd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kjh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sauhzxc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hxzk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hdukchxkx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icxo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zxicjl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lzxj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qua. </a:t>
            </a:r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just"/>
            <a:endParaRPr lang="zh-CN" altLang="en-US" sz="1600" dirty="0">
              <a:solidFill>
                <a:schemeClr val="bg1">
                  <a:lumMod val="7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5338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9" grpId="0"/>
      <p:bldP spid="77" grpId="0"/>
      <p:bldP spid="80" grpId="0"/>
      <p:bldP spid="82" grpId="0"/>
      <p:bldP spid="8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1205</Words>
  <Application>Microsoft Office PowerPoint</Application>
  <PresentationFormat>宽屏</PresentationFormat>
  <Paragraphs>114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Benthem</vt:lpstr>
      <vt:lpstr>思源黑体 CN Medium</vt:lpstr>
      <vt:lpstr>思源黑体 CN ExtraLight</vt:lpstr>
      <vt:lpstr>思源黑体 CN Normal</vt:lpstr>
      <vt:lpstr>思源黑体 CN Regular</vt:lpstr>
      <vt:lpstr>等线 Light</vt:lpstr>
      <vt:lpstr>等线</vt:lpstr>
      <vt:lpstr>思源黑体 CN Heavy</vt:lpstr>
      <vt:lpstr>思源黑体 CN 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 Lee</dc:creator>
  <cp:lastModifiedBy>李洋阳</cp:lastModifiedBy>
  <cp:revision>57</cp:revision>
  <dcterms:created xsi:type="dcterms:W3CDTF">2022-04-10T11:42:52Z</dcterms:created>
  <dcterms:modified xsi:type="dcterms:W3CDTF">2022-04-22T05:29:39Z</dcterms:modified>
</cp:coreProperties>
</file>